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1"/>
  </p:sldMasterIdLst>
  <p:notesMasterIdLst>
    <p:notesMasterId r:id="rId45"/>
  </p:notesMasterIdLst>
  <p:sldIdLst>
    <p:sldId id="256" r:id="rId2"/>
    <p:sldId id="349" r:id="rId3"/>
    <p:sldId id="257" r:id="rId4"/>
    <p:sldId id="259" r:id="rId5"/>
    <p:sldId id="264" r:id="rId6"/>
    <p:sldId id="265" r:id="rId7"/>
    <p:sldId id="260" r:id="rId8"/>
    <p:sldId id="373" r:id="rId9"/>
    <p:sldId id="262" r:id="rId10"/>
    <p:sldId id="268" r:id="rId11"/>
    <p:sldId id="300" r:id="rId12"/>
    <p:sldId id="302" r:id="rId13"/>
    <p:sldId id="362" r:id="rId14"/>
    <p:sldId id="306" r:id="rId15"/>
    <p:sldId id="360" r:id="rId16"/>
    <p:sldId id="366" r:id="rId17"/>
    <p:sldId id="308" r:id="rId18"/>
    <p:sldId id="368" r:id="rId19"/>
    <p:sldId id="310" r:id="rId20"/>
    <p:sldId id="312" r:id="rId21"/>
    <p:sldId id="364" r:id="rId22"/>
    <p:sldId id="314" r:id="rId23"/>
    <p:sldId id="316" r:id="rId24"/>
    <p:sldId id="318" r:id="rId25"/>
    <p:sldId id="320" r:id="rId26"/>
    <p:sldId id="322" r:id="rId27"/>
    <p:sldId id="324" r:id="rId28"/>
    <p:sldId id="326" r:id="rId29"/>
    <p:sldId id="337" r:id="rId30"/>
    <p:sldId id="339" r:id="rId31"/>
    <p:sldId id="341" r:id="rId32"/>
    <p:sldId id="343" r:id="rId33"/>
    <p:sldId id="372" r:id="rId34"/>
    <p:sldId id="370" r:id="rId35"/>
    <p:sldId id="352" r:id="rId36"/>
    <p:sldId id="354" r:id="rId37"/>
    <p:sldId id="357" r:id="rId38"/>
    <p:sldId id="345" r:id="rId39"/>
    <p:sldId id="347" r:id="rId40"/>
    <p:sldId id="328" r:id="rId41"/>
    <p:sldId id="334" r:id="rId42"/>
    <p:sldId id="335" r:id="rId43"/>
    <p:sldId id="359" r:id="rId44"/>
  </p:sldIdLst>
  <p:sldSz cx="7775575" cy="5543550"/>
  <p:notesSz cx="6858000" cy="9144000"/>
  <p:embeddedFontLst>
    <p:embeddedFont>
      <p:font typeface="Calibri" panose="020F0502020204030204" pitchFamily="34" charset="0"/>
      <p:regular r:id="rId46"/>
      <p:bold r:id="rId47"/>
      <p:italic r:id="rId48"/>
      <p:boldItalic r:id="rId49"/>
    </p:embeddedFont>
    <p:embeddedFont>
      <p:font typeface="Calibri Light" panose="020F0302020204030204" pitchFamily="34" charset="0"/>
      <p:regular r:id="rId50"/>
      <p:italic r:id="rId51"/>
    </p:embeddedFont>
    <p:embeddedFont>
      <p:font typeface="Marvel" pitchFamily="2" charset="0"/>
      <p:regular r:id="rId52"/>
    </p:embeddedFont>
    <p:embeddedFont>
      <p:font typeface="Ubuntu" panose="020B0504030602030204" pitchFamily="34" charset="0"/>
      <p:regular r:id="rId53"/>
      <p:bold r:id="rId54"/>
      <p:italic r:id="rId55"/>
      <p:boldItalic r:id="rId56"/>
    </p:embeddedFont>
    <p:embeddedFont>
      <p:font typeface="Ubuntu Light" panose="020B0304030602030204" pitchFamily="34" charset="0"/>
      <p:regular r:id="rId57"/>
      <p:italic r:id="rId5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joerd Kranendonk" initials="SK" lastIdx="8" clrIdx="0">
    <p:extLst>
      <p:ext uri="{19B8F6BF-5375-455C-9EA6-DF929625EA0E}">
        <p15:presenceInfo xmlns:p15="http://schemas.microsoft.com/office/powerpoint/2012/main" userId="acef0a9426a7f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2E8"/>
    <a:srgbClr val="DE8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5248"/>
    <p:restoredTop sz="96327"/>
  </p:normalViewPr>
  <p:slideViewPr>
    <p:cSldViewPr snapToObjects="1">
      <p:cViewPr>
        <p:scale>
          <a:sx n="180" d="100"/>
          <a:sy n="180" d="100"/>
        </p:scale>
        <p:origin x="656" y="8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09/02/2022</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39201" rtl="0" eaLnBrk="1" latinLnBrk="0" hangingPunct="1">
      <a:defRPr sz="839" kern="1200">
        <a:solidFill>
          <a:schemeClr val="tx1"/>
        </a:solidFill>
        <a:latin typeface="+mn-lt"/>
        <a:ea typeface="+mn-ea"/>
        <a:cs typeface="+mn-cs"/>
      </a:defRPr>
    </a:lvl1pPr>
    <a:lvl2pPr marL="319600" algn="l" defTabSz="639201" rtl="0" eaLnBrk="1" latinLnBrk="0" hangingPunct="1">
      <a:defRPr sz="839" kern="1200">
        <a:solidFill>
          <a:schemeClr val="tx1"/>
        </a:solidFill>
        <a:latin typeface="+mn-lt"/>
        <a:ea typeface="+mn-ea"/>
        <a:cs typeface="+mn-cs"/>
      </a:defRPr>
    </a:lvl2pPr>
    <a:lvl3pPr marL="639201" algn="l" defTabSz="639201" rtl="0" eaLnBrk="1" latinLnBrk="0" hangingPunct="1">
      <a:defRPr sz="839" kern="1200">
        <a:solidFill>
          <a:schemeClr val="tx1"/>
        </a:solidFill>
        <a:latin typeface="+mn-lt"/>
        <a:ea typeface="+mn-ea"/>
        <a:cs typeface="+mn-cs"/>
      </a:defRPr>
    </a:lvl3pPr>
    <a:lvl4pPr marL="958800" algn="l" defTabSz="639201" rtl="0" eaLnBrk="1" latinLnBrk="0" hangingPunct="1">
      <a:defRPr sz="839" kern="1200">
        <a:solidFill>
          <a:schemeClr val="tx1"/>
        </a:solidFill>
        <a:latin typeface="+mn-lt"/>
        <a:ea typeface="+mn-ea"/>
        <a:cs typeface="+mn-cs"/>
      </a:defRPr>
    </a:lvl4pPr>
    <a:lvl5pPr marL="1278402" algn="l" defTabSz="639201" rtl="0" eaLnBrk="1" latinLnBrk="0" hangingPunct="1">
      <a:defRPr sz="839" kern="1200">
        <a:solidFill>
          <a:schemeClr val="tx1"/>
        </a:solidFill>
        <a:latin typeface="+mn-lt"/>
        <a:ea typeface="+mn-ea"/>
        <a:cs typeface="+mn-cs"/>
      </a:defRPr>
    </a:lvl5pPr>
    <a:lvl6pPr marL="1598002" algn="l" defTabSz="639201" rtl="0" eaLnBrk="1" latinLnBrk="0" hangingPunct="1">
      <a:defRPr sz="839" kern="1200">
        <a:solidFill>
          <a:schemeClr val="tx1"/>
        </a:solidFill>
        <a:latin typeface="+mn-lt"/>
        <a:ea typeface="+mn-ea"/>
        <a:cs typeface="+mn-cs"/>
      </a:defRPr>
    </a:lvl6pPr>
    <a:lvl7pPr marL="1917602" algn="l" defTabSz="639201" rtl="0" eaLnBrk="1" latinLnBrk="0" hangingPunct="1">
      <a:defRPr sz="839" kern="1200">
        <a:solidFill>
          <a:schemeClr val="tx1"/>
        </a:solidFill>
        <a:latin typeface="+mn-lt"/>
        <a:ea typeface="+mn-ea"/>
        <a:cs typeface="+mn-cs"/>
      </a:defRPr>
    </a:lvl7pPr>
    <a:lvl8pPr marL="2237203" algn="l" defTabSz="639201" rtl="0" eaLnBrk="1" latinLnBrk="0" hangingPunct="1">
      <a:defRPr sz="839" kern="1200">
        <a:solidFill>
          <a:schemeClr val="tx1"/>
        </a:solidFill>
        <a:latin typeface="+mn-lt"/>
        <a:ea typeface="+mn-ea"/>
        <a:cs typeface="+mn-cs"/>
      </a:defRPr>
    </a:lvl8pPr>
    <a:lvl9pPr marL="2556804" algn="l" defTabSz="639201" rtl="0" eaLnBrk="1" latinLnBrk="0" hangingPunct="1">
      <a:defRPr sz="83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16</a:t>
            </a:fld>
            <a:endParaRPr lang="en-NL"/>
          </a:p>
        </p:txBody>
      </p:sp>
    </p:spTree>
    <p:extLst>
      <p:ext uri="{BB962C8B-B14F-4D97-AF65-F5344CB8AC3E}">
        <p14:creationId xmlns:p14="http://schemas.microsoft.com/office/powerpoint/2010/main" val="92668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17</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43</a:t>
            </a:fld>
            <a:endParaRPr lang="en-NL"/>
          </a:p>
        </p:txBody>
      </p:sp>
    </p:spTree>
    <p:extLst>
      <p:ext uri="{BB962C8B-B14F-4D97-AF65-F5344CB8AC3E}">
        <p14:creationId xmlns:p14="http://schemas.microsoft.com/office/powerpoint/2010/main" val="34887799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Card Back w/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09/02/2022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userDrawn="1"/>
        </p:nvSpPr>
        <p:spPr>
          <a:xfrm>
            <a:off x="0"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8787" y="-657225"/>
            <a:ext cx="6858000" cy="6858000"/>
          </a:xfrm>
          <a:prstGeom prst="rect">
            <a:avLst/>
          </a:prstGeom>
        </p:spPr>
      </p:pic>
    </p:spTree>
    <p:extLst>
      <p:ext uri="{BB962C8B-B14F-4D97-AF65-F5344CB8AC3E}">
        <p14:creationId xmlns:p14="http://schemas.microsoft.com/office/powerpoint/2010/main" val="3723410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D1E0E-9F5C-4342-93C9-1995BEC8F86B}"/>
              </a:ext>
            </a:extLst>
          </p:cNvPr>
          <p:cNvSpPr>
            <a:spLocks noGrp="1"/>
          </p:cNvSpPr>
          <p:nvPr>
            <p:ph type="ctrTitle"/>
          </p:nvPr>
        </p:nvSpPr>
        <p:spPr>
          <a:xfrm>
            <a:off x="971947" y="907243"/>
            <a:ext cx="5831681" cy="1929977"/>
          </a:xfrm>
          <a:prstGeom prst="rect">
            <a:avLst/>
          </a:prstGeom>
        </p:spPr>
        <p:txBody>
          <a:bodyPr anchor="b"/>
          <a:lstStyle>
            <a:lvl1pPr algn="ctr">
              <a:defRPr sz="3827"/>
            </a:lvl1pPr>
          </a:lstStyle>
          <a:p>
            <a:r>
              <a:rPr lang="en-GB"/>
              <a:t>Click to edit Master title style</a:t>
            </a:r>
            <a:endParaRPr lang="en-NL"/>
          </a:p>
        </p:txBody>
      </p:sp>
      <p:sp>
        <p:nvSpPr>
          <p:cNvPr id="3" name="Subtitle 2">
            <a:extLst>
              <a:ext uri="{FF2B5EF4-FFF2-40B4-BE49-F238E27FC236}">
                <a16:creationId xmlns:a16="http://schemas.microsoft.com/office/drawing/2014/main" id="{CAC1BFCC-609E-D841-8437-39AD2C3DF484}"/>
              </a:ext>
            </a:extLst>
          </p:cNvPr>
          <p:cNvSpPr>
            <a:spLocks noGrp="1"/>
          </p:cNvSpPr>
          <p:nvPr>
            <p:ph type="subTitle" idx="1"/>
          </p:nvPr>
        </p:nvSpPr>
        <p:spPr>
          <a:xfrm>
            <a:off x="971947" y="2911647"/>
            <a:ext cx="5831681" cy="1338408"/>
          </a:xfrm>
          <a:prstGeom prst="rect">
            <a:avLst/>
          </a:prstGeom>
        </p:spPr>
        <p:txBody>
          <a:bodyPr/>
          <a:lstStyle>
            <a:lvl1pPr marL="0" indent="0" algn="ctr">
              <a:buNone/>
              <a:defRPr sz="1531"/>
            </a:lvl1pPr>
            <a:lvl2pPr marL="291602" indent="0" algn="ctr">
              <a:buNone/>
              <a:defRPr sz="1276"/>
            </a:lvl2pPr>
            <a:lvl3pPr marL="583204" indent="0" algn="ctr">
              <a:buNone/>
              <a:defRPr sz="1148"/>
            </a:lvl3pPr>
            <a:lvl4pPr marL="874806" indent="0" algn="ctr">
              <a:buNone/>
              <a:defRPr sz="1020"/>
            </a:lvl4pPr>
            <a:lvl5pPr marL="1166409" indent="0" algn="ctr">
              <a:buNone/>
              <a:defRPr sz="1020"/>
            </a:lvl5pPr>
            <a:lvl6pPr marL="1458011" indent="0" algn="ctr">
              <a:buNone/>
              <a:defRPr sz="1020"/>
            </a:lvl6pPr>
            <a:lvl7pPr marL="1749613" indent="0" algn="ctr">
              <a:buNone/>
              <a:defRPr sz="1020"/>
            </a:lvl7pPr>
            <a:lvl8pPr marL="2041215" indent="0" algn="ctr">
              <a:buNone/>
              <a:defRPr sz="1020"/>
            </a:lvl8pPr>
            <a:lvl9pPr marL="2332817" indent="0" algn="ctr">
              <a:buNone/>
              <a:defRPr sz="1020"/>
            </a:lvl9pPr>
          </a:lstStyle>
          <a:p>
            <a:r>
              <a:rPr lang="en-GB"/>
              <a:t>Click to edit Master subtitle style</a:t>
            </a:r>
            <a:endParaRPr lang="en-NL"/>
          </a:p>
        </p:txBody>
      </p:sp>
    </p:spTree>
    <p:extLst>
      <p:ext uri="{BB962C8B-B14F-4D97-AF65-F5344CB8AC3E}">
        <p14:creationId xmlns:p14="http://schemas.microsoft.com/office/powerpoint/2010/main" val="3298867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97259-2951-524B-AF2E-09A4AD9EE96B}"/>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CAB944D4-E2BC-3947-A95D-D3C59A310EDC}"/>
              </a:ext>
            </a:extLst>
          </p:cNvPr>
          <p:cNvSpPr>
            <a:spLocks noGrp="1"/>
          </p:cNvSpPr>
          <p:nvPr>
            <p:ph idx="1"/>
          </p:nvPr>
        </p:nvSpPr>
        <p:spPr>
          <a:xfrm>
            <a:off x="534571" y="1475713"/>
            <a:ext cx="6706433" cy="351733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283784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C72C-8CD0-A845-B4DF-17E707D4AEBF}"/>
              </a:ext>
            </a:extLst>
          </p:cNvPr>
          <p:cNvSpPr>
            <a:spLocks noGrp="1"/>
          </p:cNvSpPr>
          <p:nvPr>
            <p:ph type="title"/>
          </p:nvPr>
        </p:nvSpPr>
        <p:spPr>
          <a:xfrm>
            <a:off x="530521" y="1382039"/>
            <a:ext cx="6706433" cy="2305962"/>
          </a:xfrm>
          <a:prstGeom prst="rect">
            <a:avLst/>
          </a:prstGeom>
        </p:spPr>
        <p:txBody>
          <a:bodyPr anchor="b"/>
          <a:lstStyle>
            <a:lvl1pPr>
              <a:defRPr sz="3827"/>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AB9E3C51-292D-174E-9B2A-250663F362CD}"/>
              </a:ext>
            </a:extLst>
          </p:cNvPr>
          <p:cNvSpPr>
            <a:spLocks noGrp="1"/>
          </p:cNvSpPr>
          <p:nvPr>
            <p:ph type="body" idx="1"/>
          </p:nvPr>
        </p:nvSpPr>
        <p:spPr>
          <a:xfrm>
            <a:off x="530521" y="3709816"/>
            <a:ext cx="6706433" cy="1212651"/>
          </a:xfrm>
          <a:prstGeom prst="rect">
            <a:avLst/>
          </a:prstGeom>
        </p:spPr>
        <p:txBody>
          <a:bodyPr/>
          <a:lstStyle>
            <a:lvl1pPr marL="0" indent="0">
              <a:buNone/>
              <a:defRPr sz="1531">
                <a:solidFill>
                  <a:schemeClr val="tx1">
                    <a:tint val="75000"/>
                  </a:schemeClr>
                </a:solidFill>
              </a:defRPr>
            </a:lvl1pPr>
            <a:lvl2pPr marL="291602" indent="0">
              <a:buNone/>
              <a:defRPr sz="1276">
                <a:solidFill>
                  <a:schemeClr val="tx1">
                    <a:tint val="75000"/>
                  </a:schemeClr>
                </a:solidFill>
              </a:defRPr>
            </a:lvl2pPr>
            <a:lvl3pPr marL="583204" indent="0">
              <a:buNone/>
              <a:defRPr sz="1148">
                <a:solidFill>
                  <a:schemeClr val="tx1">
                    <a:tint val="75000"/>
                  </a:schemeClr>
                </a:solidFill>
              </a:defRPr>
            </a:lvl3pPr>
            <a:lvl4pPr marL="874806" indent="0">
              <a:buNone/>
              <a:defRPr sz="1020">
                <a:solidFill>
                  <a:schemeClr val="tx1">
                    <a:tint val="75000"/>
                  </a:schemeClr>
                </a:solidFill>
              </a:defRPr>
            </a:lvl4pPr>
            <a:lvl5pPr marL="1166409" indent="0">
              <a:buNone/>
              <a:defRPr sz="1020">
                <a:solidFill>
                  <a:schemeClr val="tx1">
                    <a:tint val="75000"/>
                  </a:schemeClr>
                </a:solidFill>
              </a:defRPr>
            </a:lvl5pPr>
            <a:lvl6pPr marL="1458011" indent="0">
              <a:buNone/>
              <a:defRPr sz="1020">
                <a:solidFill>
                  <a:schemeClr val="tx1">
                    <a:tint val="75000"/>
                  </a:schemeClr>
                </a:solidFill>
              </a:defRPr>
            </a:lvl6pPr>
            <a:lvl7pPr marL="1749613" indent="0">
              <a:buNone/>
              <a:defRPr sz="1020">
                <a:solidFill>
                  <a:schemeClr val="tx1">
                    <a:tint val="75000"/>
                  </a:schemeClr>
                </a:solidFill>
              </a:defRPr>
            </a:lvl7pPr>
            <a:lvl8pPr marL="2041215" indent="0">
              <a:buNone/>
              <a:defRPr sz="1020">
                <a:solidFill>
                  <a:schemeClr val="tx1">
                    <a:tint val="75000"/>
                  </a:schemeClr>
                </a:solidFill>
              </a:defRPr>
            </a:lvl8pPr>
            <a:lvl9pPr marL="2332817" indent="0">
              <a:buNone/>
              <a:defRPr sz="102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958317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303BA-CE96-5D4E-AA23-6E5F1D472DD2}"/>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F1D79782-974B-AF4E-BA25-9607F6BD7B1C}"/>
              </a:ext>
            </a:extLst>
          </p:cNvPr>
          <p:cNvSpPr>
            <a:spLocks noGrp="1"/>
          </p:cNvSpPr>
          <p:nvPr>
            <p:ph sz="half" idx="1"/>
          </p:nvPr>
        </p:nvSpPr>
        <p:spPr>
          <a:xfrm>
            <a:off x="534571" y="1475713"/>
            <a:ext cx="3304619" cy="351733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DC578BA2-C193-D84A-88DD-BDE99F5BB08C}"/>
              </a:ext>
            </a:extLst>
          </p:cNvPr>
          <p:cNvSpPr>
            <a:spLocks noGrp="1"/>
          </p:cNvSpPr>
          <p:nvPr>
            <p:ph sz="half" idx="2"/>
          </p:nvPr>
        </p:nvSpPr>
        <p:spPr>
          <a:xfrm>
            <a:off x="3936385" y="1475713"/>
            <a:ext cx="3304619" cy="351733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025785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342CD-6753-8E4A-9EA2-74FCDA0B891F}"/>
              </a:ext>
            </a:extLst>
          </p:cNvPr>
          <p:cNvSpPr>
            <a:spLocks noGrp="1"/>
          </p:cNvSpPr>
          <p:nvPr>
            <p:ph type="title"/>
          </p:nvPr>
        </p:nvSpPr>
        <p:spPr>
          <a:xfrm>
            <a:off x="535584" y="295143"/>
            <a:ext cx="6706433" cy="1071497"/>
          </a:xfrm>
          <a:prstGeom prst="rect">
            <a:avLst/>
          </a:prstGeo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0E6F9407-1260-E44D-BAA2-6AD0B6CABF0C}"/>
              </a:ext>
            </a:extLst>
          </p:cNvPr>
          <p:cNvSpPr>
            <a:spLocks noGrp="1"/>
          </p:cNvSpPr>
          <p:nvPr>
            <p:ph type="body" idx="1"/>
          </p:nvPr>
        </p:nvSpPr>
        <p:spPr>
          <a:xfrm>
            <a:off x="535584" y="1358940"/>
            <a:ext cx="3289432" cy="665996"/>
          </a:xfrm>
          <a:prstGeom prst="rect">
            <a:avLst/>
          </a:prstGeom>
        </p:spPr>
        <p:txBody>
          <a:bodyPr anchor="b"/>
          <a:lstStyle>
            <a:lvl1pPr marL="0" indent="0">
              <a:buNone/>
              <a:defRPr sz="1531" b="1"/>
            </a:lvl1pPr>
            <a:lvl2pPr marL="291602" indent="0">
              <a:buNone/>
              <a:defRPr sz="1276" b="1"/>
            </a:lvl2pPr>
            <a:lvl3pPr marL="583204" indent="0">
              <a:buNone/>
              <a:defRPr sz="1148" b="1"/>
            </a:lvl3pPr>
            <a:lvl4pPr marL="874806" indent="0">
              <a:buNone/>
              <a:defRPr sz="1020" b="1"/>
            </a:lvl4pPr>
            <a:lvl5pPr marL="1166409" indent="0">
              <a:buNone/>
              <a:defRPr sz="1020" b="1"/>
            </a:lvl5pPr>
            <a:lvl6pPr marL="1458011" indent="0">
              <a:buNone/>
              <a:defRPr sz="1020" b="1"/>
            </a:lvl6pPr>
            <a:lvl7pPr marL="1749613" indent="0">
              <a:buNone/>
              <a:defRPr sz="1020" b="1"/>
            </a:lvl7pPr>
            <a:lvl8pPr marL="2041215" indent="0">
              <a:buNone/>
              <a:defRPr sz="1020" b="1"/>
            </a:lvl8pPr>
            <a:lvl9pPr marL="2332817" indent="0">
              <a:buNone/>
              <a:defRPr sz="1020" b="1"/>
            </a:lvl9pPr>
          </a:lstStyle>
          <a:p>
            <a:pPr lvl="0"/>
            <a:r>
              <a:rPr lang="en-GB"/>
              <a:t>Click to edit Master text styles</a:t>
            </a:r>
          </a:p>
        </p:txBody>
      </p:sp>
      <p:sp>
        <p:nvSpPr>
          <p:cNvPr id="4" name="Content Placeholder 3">
            <a:extLst>
              <a:ext uri="{FF2B5EF4-FFF2-40B4-BE49-F238E27FC236}">
                <a16:creationId xmlns:a16="http://schemas.microsoft.com/office/drawing/2014/main" id="{37DB2ECA-6BEC-9549-B7CA-E8D6DA6E41F0}"/>
              </a:ext>
            </a:extLst>
          </p:cNvPr>
          <p:cNvSpPr>
            <a:spLocks noGrp="1"/>
          </p:cNvSpPr>
          <p:nvPr>
            <p:ph sz="half" idx="2"/>
          </p:nvPr>
        </p:nvSpPr>
        <p:spPr>
          <a:xfrm>
            <a:off x="535584" y="2024936"/>
            <a:ext cx="3289432" cy="29783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7C137C4E-BDD8-C048-B509-3053F27CC890}"/>
              </a:ext>
            </a:extLst>
          </p:cNvPr>
          <p:cNvSpPr>
            <a:spLocks noGrp="1"/>
          </p:cNvSpPr>
          <p:nvPr>
            <p:ph type="body" sz="quarter" idx="3"/>
          </p:nvPr>
        </p:nvSpPr>
        <p:spPr>
          <a:xfrm>
            <a:off x="3936385" y="1358940"/>
            <a:ext cx="3305632" cy="665996"/>
          </a:xfrm>
          <a:prstGeom prst="rect">
            <a:avLst/>
          </a:prstGeom>
        </p:spPr>
        <p:txBody>
          <a:bodyPr anchor="b"/>
          <a:lstStyle>
            <a:lvl1pPr marL="0" indent="0">
              <a:buNone/>
              <a:defRPr sz="1531" b="1"/>
            </a:lvl1pPr>
            <a:lvl2pPr marL="291602" indent="0">
              <a:buNone/>
              <a:defRPr sz="1276" b="1"/>
            </a:lvl2pPr>
            <a:lvl3pPr marL="583204" indent="0">
              <a:buNone/>
              <a:defRPr sz="1148" b="1"/>
            </a:lvl3pPr>
            <a:lvl4pPr marL="874806" indent="0">
              <a:buNone/>
              <a:defRPr sz="1020" b="1"/>
            </a:lvl4pPr>
            <a:lvl5pPr marL="1166409" indent="0">
              <a:buNone/>
              <a:defRPr sz="1020" b="1"/>
            </a:lvl5pPr>
            <a:lvl6pPr marL="1458011" indent="0">
              <a:buNone/>
              <a:defRPr sz="1020" b="1"/>
            </a:lvl6pPr>
            <a:lvl7pPr marL="1749613" indent="0">
              <a:buNone/>
              <a:defRPr sz="1020" b="1"/>
            </a:lvl7pPr>
            <a:lvl8pPr marL="2041215" indent="0">
              <a:buNone/>
              <a:defRPr sz="1020" b="1"/>
            </a:lvl8pPr>
            <a:lvl9pPr marL="2332817" indent="0">
              <a:buNone/>
              <a:defRPr sz="1020" b="1"/>
            </a:lvl9pPr>
          </a:lstStyle>
          <a:p>
            <a:pPr lvl="0"/>
            <a:r>
              <a:rPr lang="en-GB"/>
              <a:t>Click to edit Master text styles</a:t>
            </a:r>
          </a:p>
        </p:txBody>
      </p:sp>
      <p:sp>
        <p:nvSpPr>
          <p:cNvPr id="6" name="Content Placeholder 5">
            <a:extLst>
              <a:ext uri="{FF2B5EF4-FFF2-40B4-BE49-F238E27FC236}">
                <a16:creationId xmlns:a16="http://schemas.microsoft.com/office/drawing/2014/main" id="{AA51E32E-00BD-A54C-BB05-FECC88EC4B5A}"/>
              </a:ext>
            </a:extLst>
          </p:cNvPr>
          <p:cNvSpPr>
            <a:spLocks noGrp="1"/>
          </p:cNvSpPr>
          <p:nvPr>
            <p:ph sz="quarter" idx="4"/>
          </p:nvPr>
        </p:nvSpPr>
        <p:spPr>
          <a:xfrm>
            <a:off x="3936385" y="2024936"/>
            <a:ext cx="3305632" cy="29783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3482803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DBF70-A305-D644-A5B1-839FAC590C4F}"/>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Tree>
    <p:extLst>
      <p:ext uri="{BB962C8B-B14F-4D97-AF65-F5344CB8AC3E}">
        <p14:creationId xmlns:p14="http://schemas.microsoft.com/office/powerpoint/2010/main" val="22532039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359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5B5E0-4F25-5545-8E69-FB6185487193}"/>
              </a:ext>
            </a:extLst>
          </p:cNvPr>
          <p:cNvSpPr>
            <a:spLocks noGrp="1"/>
          </p:cNvSpPr>
          <p:nvPr>
            <p:ph type="title"/>
          </p:nvPr>
        </p:nvSpPr>
        <p:spPr>
          <a:xfrm>
            <a:off x="535584" y="369570"/>
            <a:ext cx="2507825" cy="1293495"/>
          </a:xfrm>
          <a:prstGeom prst="rect">
            <a:avLst/>
          </a:prstGeom>
        </p:spPr>
        <p:txBody>
          <a:bodyPr anchor="b"/>
          <a:lstStyle>
            <a:lvl1pPr>
              <a:defRPr sz="2041"/>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6149D38C-F443-384D-A8C0-26B00C9D6F23}"/>
              </a:ext>
            </a:extLst>
          </p:cNvPr>
          <p:cNvSpPr>
            <a:spLocks noGrp="1"/>
          </p:cNvSpPr>
          <p:nvPr>
            <p:ph idx="1"/>
          </p:nvPr>
        </p:nvSpPr>
        <p:spPr>
          <a:xfrm>
            <a:off x="3305632" y="798169"/>
            <a:ext cx="3936385" cy="3939514"/>
          </a:xfrm>
          <a:prstGeom prst="rect">
            <a:avLst/>
          </a:prstGeom>
        </p:spPr>
        <p:txBody>
          <a:bodyPr/>
          <a:lstStyle>
            <a:lvl1pPr>
              <a:defRPr sz="2041"/>
            </a:lvl1pPr>
            <a:lvl2pPr>
              <a:defRPr sz="1786"/>
            </a:lvl2pPr>
            <a:lvl3pPr>
              <a:defRPr sz="1531"/>
            </a:lvl3pPr>
            <a:lvl4pPr>
              <a:defRPr sz="1276"/>
            </a:lvl4pPr>
            <a:lvl5pPr>
              <a:defRPr sz="1276"/>
            </a:lvl5pPr>
            <a:lvl6pPr>
              <a:defRPr sz="1276"/>
            </a:lvl6pPr>
            <a:lvl7pPr>
              <a:defRPr sz="1276"/>
            </a:lvl7pPr>
            <a:lvl8pPr>
              <a:defRPr sz="1276"/>
            </a:lvl8pPr>
            <a:lvl9pPr>
              <a:defRPr sz="127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3060748A-AEFC-1840-9E64-C5A393BA4DDE}"/>
              </a:ext>
            </a:extLst>
          </p:cNvPr>
          <p:cNvSpPr>
            <a:spLocks noGrp="1"/>
          </p:cNvSpPr>
          <p:nvPr>
            <p:ph type="body" sz="half" idx="2"/>
          </p:nvPr>
        </p:nvSpPr>
        <p:spPr>
          <a:xfrm>
            <a:off x="535584" y="1663065"/>
            <a:ext cx="2507825" cy="3081034"/>
          </a:xfrm>
          <a:prstGeom prst="rect">
            <a:avLst/>
          </a:prstGeom>
        </p:spPr>
        <p:txBody>
          <a:bodyPr/>
          <a:lstStyle>
            <a:lvl1pPr marL="0" indent="0">
              <a:buNone/>
              <a:defRPr sz="1020"/>
            </a:lvl1pPr>
            <a:lvl2pPr marL="291602" indent="0">
              <a:buNone/>
              <a:defRPr sz="893"/>
            </a:lvl2pPr>
            <a:lvl3pPr marL="583204" indent="0">
              <a:buNone/>
              <a:defRPr sz="765"/>
            </a:lvl3pPr>
            <a:lvl4pPr marL="874806" indent="0">
              <a:buNone/>
              <a:defRPr sz="638"/>
            </a:lvl4pPr>
            <a:lvl5pPr marL="1166409" indent="0">
              <a:buNone/>
              <a:defRPr sz="638"/>
            </a:lvl5pPr>
            <a:lvl6pPr marL="1458011" indent="0">
              <a:buNone/>
              <a:defRPr sz="638"/>
            </a:lvl6pPr>
            <a:lvl7pPr marL="1749613" indent="0">
              <a:buNone/>
              <a:defRPr sz="638"/>
            </a:lvl7pPr>
            <a:lvl8pPr marL="2041215" indent="0">
              <a:buNone/>
              <a:defRPr sz="638"/>
            </a:lvl8pPr>
            <a:lvl9pPr marL="2332817" indent="0">
              <a:buNone/>
              <a:defRPr sz="638"/>
            </a:lvl9pPr>
          </a:lstStyle>
          <a:p>
            <a:pPr lvl="0"/>
            <a:r>
              <a:rPr lang="en-GB"/>
              <a:t>Click to edit Master text styles</a:t>
            </a:r>
          </a:p>
        </p:txBody>
      </p:sp>
    </p:spTree>
    <p:extLst>
      <p:ext uri="{BB962C8B-B14F-4D97-AF65-F5344CB8AC3E}">
        <p14:creationId xmlns:p14="http://schemas.microsoft.com/office/powerpoint/2010/main" val="2332090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559FF-F440-4B43-9C15-2BC3210B8AB3}"/>
              </a:ext>
            </a:extLst>
          </p:cNvPr>
          <p:cNvSpPr>
            <a:spLocks noGrp="1"/>
          </p:cNvSpPr>
          <p:nvPr>
            <p:ph type="title"/>
          </p:nvPr>
        </p:nvSpPr>
        <p:spPr>
          <a:xfrm>
            <a:off x="535584" y="369570"/>
            <a:ext cx="2507825" cy="1293495"/>
          </a:xfrm>
          <a:prstGeom prst="rect">
            <a:avLst/>
          </a:prstGeom>
        </p:spPr>
        <p:txBody>
          <a:bodyPr anchor="b"/>
          <a:lstStyle>
            <a:lvl1pPr>
              <a:defRPr sz="2041"/>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266B0168-90EE-7748-B48D-58DFCB30FFAF}"/>
              </a:ext>
            </a:extLst>
          </p:cNvPr>
          <p:cNvSpPr>
            <a:spLocks noGrp="1"/>
          </p:cNvSpPr>
          <p:nvPr>
            <p:ph type="pic" idx="1"/>
          </p:nvPr>
        </p:nvSpPr>
        <p:spPr>
          <a:xfrm>
            <a:off x="3305632" y="798169"/>
            <a:ext cx="3936385" cy="3939514"/>
          </a:xfrm>
          <a:prstGeom prst="rect">
            <a:avLst/>
          </a:prstGeom>
        </p:spPr>
        <p:txBody>
          <a:bodyPr/>
          <a:lstStyle>
            <a:lvl1pPr marL="0" indent="0">
              <a:buNone/>
              <a:defRPr sz="2041"/>
            </a:lvl1pPr>
            <a:lvl2pPr marL="291602" indent="0">
              <a:buNone/>
              <a:defRPr sz="1786"/>
            </a:lvl2pPr>
            <a:lvl3pPr marL="583204" indent="0">
              <a:buNone/>
              <a:defRPr sz="1531"/>
            </a:lvl3pPr>
            <a:lvl4pPr marL="874806" indent="0">
              <a:buNone/>
              <a:defRPr sz="1276"/>
            </a:lvl4pPr>
            <a:lvl5pPr marL="1166409" indent="0">
              <a:buNone/>
              <a:defRPr sz="1276"/>
            </a:lvl5pPr>
            <a:lvl6pPr marL="1458011" indent="0">
              <a:buNone/>
              <a:defRPr sz="1276"/>
            </a:lvl6pPr>
            <a:lvl7pPr marL="1749613" indent="0">
              <a:buNone/>
              <a:defRPr sz="1276"/>
            </a:lvl7pPr>
            <a:lvl8pPr marL="2041215" indent="0">
              <a:buNone/>
              <a:defRPr sz="1276"/>
            </a:lvl8pPr>
            <a:lvl9pPr marL="2332817" indent="0">
              <a:buNone/>
              <a:defRPr sz="1276"/>
            </a:lvl9pPr>
          </a:lstStyle>
          <a:p>
            <a:endParaRPr lang="en-NL"/>
          </a:p>
        </p:txBody>
      </p:sp>
      <p:sp>
        <p:nvSpPr>
          <p:cNvPr id="4" name="Text Placeholder 3">
            <a:extLst>
              <a:ext uri="{FF2B5EF4-FFF2-40B4-BE49-F238E27FC236}">
                <a16:creationId xmlns:a16="http://schemas.microsoft.com/office/drawing/2014/main" id="{D6C1D82B-6D1C-BF4C-9A61-E9C0D2E31FDF}"/>
              </a:ext>
            </a:extLst>
          </p:cNvPr>
          <p:cNvSpPr>
            <a:spLocks noGrp="1"/>
          </p:cNvSpPr>
          <p:nvPr>
            <p:ph type="body" sz="half" idx="2"/>
          </p:nvPr>
        </p:nvSpPr>
        <p:spPr>
          <a:xfrm>
            <a:off x="535584" y="1663065"/>
            <a:ext cx="2507825" cy="3081034"/>
          </a:xfrm>
          <a:prstGeom prst="rect">
            <a:avLst/>
          </a:prstGeom>
        </p:spPr>
        <p:txBody>
          <a:bodyPr/>
          <a:lstStyle>
            <a:lvl1pPr marL="0" indent="0">
              <a:buNone/>
              <a:defRPr sz="1020"/>
            </a:lvl1pPr>
            <a:lvl2pPr marL="291602" indent="0">
              <a:buNone/>
              <a:defRPr sz="893"/>
            </a:lvl2pPr>
            <a:lvl3pPr marL="583204" indent="0">
              <a:buNone/>
              <a:defRPr sz="765"/>
            </a:lvl3pPr>
            <a:lvl4pPr marL="874806" indent="0">
              <a:buNone/>
              <a:defRPr sz="638"/>
            </a:lvl4pPr>
            <a:lvl5pPr marL="1166409" indent="0">
              <a:buNone/>
              <a:defRPr sz="638"/>
            </a:lvl5pPr>
            <a:lvl6pPr marL="1458011" indent="0">
              <a:buNone/>
              <a:defRPr sz="638"/>
            </a:lvl6pPr>
            <a:lvl7pPr marL="1749613" indent="0">
              <a:buNone/>
              <a:defRPr sz="638"/>
            </a:lvl7pPr>
            <a:lvl8pPr marL="2041215" indent="0">
              <a:buNone/>
              <a:defRPr sz="638"/>
            </a:lvl8pPr>
            <a:lvl9pPr marL="2332817" indent="0">
              <a:buNone/>
              <a:defRPr sz="638"/>
            </a:lvl9pPr>
          </a:lstStyle>
          <a:p>
            <a:pPr lvl="0"/>
            <a:r>
              <a:rPr lang="en-GB"/>
              <a:t>Click to edit Master text styles</a:t>
            </a:r>
          </a:p>
        </p:txBody>
      </p:sp>
    </p:spTree>
    <p:extLst>
      <p:ext uri="{BB962C8B-B14F-4D97-AF65-F5344CB8AC3E}">
        <p14:creationId xmlns:p14="http://schemas.microsoft.com/office/powerpoint/2010/main" val="1826821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1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AE55-D851-8041-937D-8655C6BBF97E}"/>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A901139A-11D5-004E-852F-666E444A8AA1}"/>
              </a:ext>
            </a:extLst>
          </p:cNvPr>
          <p:cNvSpPr>
            <a:spLocks noGrp="1"/>
          </p:cNvSpPr>
          <p:nvPr>
            <p:ph type="body" orient="vert" idx="1"/>
          </p:nvPr>
        </p:nvSpPr>
        <p:spPr>
          <a:xfrm>
            <a:off x="534571" y="1475713"/>
            <a:ext cx="6706433" cy="3517332"/>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031668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SF white/watermark 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09/02/2022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userDrawn="1"/>
        </p:nvSpPr>
        <p:spPr>
          <a:xfrm>
            <a:off x="0"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9584062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98CA6D-7118-E44A-A03E-AEE7546F8834}"/>
              </a:ext>
            </a:extLst>
          </p:cNvPr>
          <p:cNvSpPr>
            <a:spLocks noGrp="1"/>
          </p:cNvSpPr>
          <p:nvPr>
            <p:ph type="title" orient="vert"/>
          </p:nvPr>
        </p:nvSpPr>
        <p:spPr>
          <a:xfrm>
            <a:off x="5564396" y="295143"/>
            <a:ext cx="1676608" cy="4697902"/>
          </a:xfrm>
          <a:prstGeom prst="rect">
            <a:avLst/>
          </a:prstGeo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02C3D0F4-B3DF-464C-BE3E-19CFFF8751BF}"/>
              </a:ext>
            </a:extLst>
          </p:cNvPr>
          <p:cNvSpPr>
            <a:spLocks noGrp="1"/>
          </p:cNvSpPr>
          <p:nvPr>
            <p:ph type="body" orient="vert" idx="1"/>
          </p:nvPr>
        </p:nvSpPr>
        <p:spPr>
          <a:xfrm>
            <a:off x="534571" y="295143"/>
            <a:ext cx="4932630" cy="4697902"/>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566268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3168" y="907243"/>
            <a:ext cx="6609239" cy="1929977"/>
          </a:xfrm>
        </p:spPr>
        <p:txBody>
          <a:bodyPr anchor="b"/>
          <a:lstStyle>
            <a:lvl1pPr algn="ctr">
              <a:defRPr sz="4850"/>
            </a:lvl1pPr>
          </a:lstStyle>
          <a:p>
            <a:r>
              <a:rPr lang="en-GB"/>
              <a:t>Click to edit Master title style</a:t>
            </a:r>
            <a:endParaRPr lang="en-US" dirty="0"/>
          </a:p>
        </p:txBody>
      </p:sp>
      <p:sp>
        <p:nvSpPr>
          <p:cNvPr id="3" name="Subtitle 2"/>
          <p:cNvSpPr>
            <a:spLocks noGrp="1"/>
          </p:cNvSpPr>
          <p:nvPr>
            <p:ph type="subTitle" idx="1"/>
          </p:nvPr>
        </p:nvSpPr>
        <p:spPr>
          <a:xfrm>
            <a:off x="971947" y="2911647"/>
            <a:ext cx="5831681" cy="1338408"/>
          </a:xfrm>
        </p:spPr>
        <p:txBody>
          <a:bodyPr/>
          <a:lstStyle>
            <a:lvl1pPr marL="0" indent="0" algn="ctr">
              <a:buNone/>
              <a:defRPr sz="1940"/>
            </a:lvl1pPr>
            <a:lvl2pPr marL="369555" indent="0" algn="ctr">
              <a:buNone/>
              <a:defRPr sz="1617"/>
            </a:lvl2pPr>
            <a:lvl3pPr marL="739110" indent="0" algn="ctr">
              <a:buNone/>
              <a:defRPr sz="1455"/>
            </a:lvl3pPr>
            <a:lvl4pPr marL="1108664" indent="0" algn="ctr">
              <a:buNone/>
              <a:defRPr sz="1293"/>
            </a:lvl4pPr>
            <a:lvl5pPr marL="1478219" indent="0" algn="ctr">
              <a:buNone/>
              <a:defRPr sz="1293"/>
            </a:lvl5pPr>
            <a:lvl6pPr marL="1847774" indent="0" algn="ctr">
              <a:buNone/>
              <a:defRPr sz="1293"/>
            </a:lvl6pPr>
            <a:lvl7pPr marL="2217329" indent="0" algn="ctr">
              <a:buNone/>
              <a:defRPr sz="1293"/>
            </a:lvl7pPr>
            <a:lvl8pPr marL="2586883" indent="0" algn="ctr">
              <a:buNone/>
              <a:defRPr sz="1293"/>
            </a:lvl8pPr>
            <a:lvl9pPr marL="2956438" indent="0" algn="ctr">
              <a:buNone/>
              <a:defRPr sz="129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0082085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312342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F Green Card sing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5000" b="1">
                <a:solidFill>
                  <a:schemeClr val="bg1"/>
                </a:solidFill>
                <a:latin typeface="Ubuntu" panose="020B0504030602030204" pitchFamily="34" charset="0"/>
              </a:defRPr>
            </a:lvl1pPr>
          </a:lstStyle>
          <a:p>
            <a:r>
              <a:rPr lang="en-GB" dirty="0"/>
              <a:t>Click to edit</a:t>
            </a:r>
            <a:endParaRPr lang="en-NL" dirty="0"/>
          </a:p>
        </p:txBody>
      </p:sp>
    </p:spTree>
    <p:extLst>
      <p:ext uri="{BB962C8B-B14F-4D97-AF65-F5344CB8AC3E}">
        <p14:creationId xmlns:p14="http://schemas.microsoft.com/office/powerpoint/2010/main" val="1538374051"/>
      </p:ext>
    </p:extLst>
  </p:cSld>
  <p:clrMapOvr>
    <a:masterClrMapping/>
  </p:clrMapOvr>
  <p:extLst>
    <p:ext uri="{DCECCB84-F9BA-43D5-87BE-67443E8EF086}">
      <p15:sldGuideLst xmlns:p15="http://schemas.microsoft.com/office/powerpoint/2012/main">
        <p15:guide id="1" orient="horz" pos="1746" userDrawn="1">
          <p15:clr>
            <a:srgbClr val="FBAE40"/>
          </p15:clr>
        </p15:guide>
        <p15:guide id="2" pos="2449" userDrawn="1">
          <p15:clr>
            <a:srgbClr val="FBAE40"/>
          </p15:clr>
        </p15:guide>
        <p15:guide id="3" orient="horz" pos="1292" userDrawn="1">
          <p15:clr>
            <a:srgbClr val="FBAE40"/>
          </p15:clr>
        </p15:guide>
        <p15:guide id="4" orient="horz" pos="220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F Green Card doub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39"/>
            <a:ext cx="6336704" cy="1576187"/>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1005730660"/>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1066">
          <p15:clr>
            <a:srgbClr val="FBAE40"/>
          </p15:clr>
        </p15:guide>
        <p15:guide id="4" orient="horz" pos="242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F Green Card trip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4071025648"/>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F Purple Card single">
    <p:bg>
      <p:bgPr>
        <a:solidFill>
          <a:srgbClr val="7030A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5000" b="1">
                <a:solidFill>
                  <a:schemeClr val="bg1"/>
                </a:solidFill>
                <a:latin typeface="Ubuntu" panose="020B0504030602030204" pitchFamily="34" charset="0"/>
              </a:defRPr>
            </a:lvl1pPr>
          </a:lstStyle>
          <a:p>
            <a:r>
              <a:rPr lang="en-GB" dirty="0"/>
              <a:t>Click to edit</a:t>
            </a:r>
            <a:endParaRPr lang="en-NL" dirty="0"/>
          </a:p>
        </p:txBody>
      </p:sp>
    </p:spTree>
    <p:extLst>
      <p:ext uri="{BB962C8B-B14F-4D97-AF65-F5344CB8AC3E}">
        <p14:creationId xmlns:p14="http://schemas.microsoft.com/office/powerpoint/2010/main" val="90340449"/>
      </p:ext>
    </p:extLst>
  </p:cSld>
  <p:clrMapOvr>
    <a:masterClrMapping/>
  </p:clrMapOvr>
  <p:extLst>
    <p:ext uri="{DCECCB84-F9BA-43D5-87BE-67443E8EF086}">
      <p15:sldGuideLst xmlns:p15="http://schemas.microsoft.com/office/powerpoint/2012/main">
        <p15:guide id="1" orient="horz" pos="1746" userDrawn="1">
          <p15:clr>
            <a:srgbClr val="FBAE40"/>
          </p15:clr>
        </p15:guide>
        <p15:guide id="2" pos="2449" userDrawn="1">
          <p15:clr>
            <a:srgbClr val="FBAE40"/>
          </p15:clr>
        </p15:guide>
        <p15:guide id="3" orient="horz" pos="1292" userDrawn="1">
          <p15:clr>
            <a:srgbClr val="FBAE40"/>
          </p15:clr>
        </p15:guide>
        <p15:guide id="4" orient="horz" pos="220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F Purple Card double">
    <p:bg>
      <p:bgPr>
        <a:solidFill>
          <a:srgbClr val="7030A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39"/>
            <a:ext cx="6336704" cy="1576187"/>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940947170"/>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1066">
          <p15:clr>
            <a:srgbClr val="FBAE40"/>
          </p15:clr>
        </p15:guide>
        <p15:guide id="4" orient="horz" pos="242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F Purple Card triple">
    <p:bg>
      <p:bgPr>
        <a:solidFill>
          <a:srgbClr val="7030A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2236118847"/>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F Purple Card triple">
    <p:bg>
      <p:bgPr>
        <a:solidFill>
          <a:srgbClr val="FFC2E8"/>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87637"/>
            <a:ext cx="6336704" cy="2368275"/>
          </a:xfrm>
        </p:spPr>
        <p:txBody>
          <a:bodyPr>
            <a:noAutofit/>
          </a:bodyPr>
          <a:lstStyle>
            <a:lvl1pPr algn="ctr">
              <a:defRPr sz="5000" b="1">
                <a:solidFill>
                  <a:schemeClr val="tx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1907952719"/>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1" y="295144"/>
            <a:ext cx="6706433" cy="107149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1" y="1475713"/>
            <a:ext cx="6706433" cy="35173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1" y="5138051"/>
            <a:ext cx="1749504" cy="295143"/>
          </a:xfrm>
          <a:prstGeom prst="rect">
            <a:avLst/>
          </a:prstGeom>
        </p:spPr>
        <p:txBody>
          <a:bodyPr vert="horz" lIns="91440" tIns="45720" rIns="91440" bIns="45720" rtlCol="0" anchor="ctr"/>
          <a:lstStyle>
            <a:lvl1pPr algn="l">
              <a:defRPr sz="970">
                <a:solidFill>
                  <a:schemeClr val="tx1">
                    <a:tint val="75000"/>
                  </a:schemeClr>
                </a:solidFill>
              </a:defRPr>
            </a:lvl1pPr>
          </a:lstStyle>
          <a:p>
            <a:fld id="{E73D112B-1218-6940-8ADF-F626DEEE2DDF}" type="datetimeFigureOut">
              <a:rPr lang="en-NL" smtClean="0"/>
              <a:t>09/02/2022</a:t>
            </a:fld>
            <a:endParaRPr lang="en-NL"/>
          </a:p>
        </p:txBody>
      </p:sp>
      <p:sp>
        <p:nvSpPr>
          <p:cNvPr id="5" name="Footer Placeholder 4"/>
          <p:cNvSpPr>
            <a:spLocks noGrp="1"/>
          </p:cNvSpPr>
          <p:nvPr>
            <p:ph type="ftr" sz="quarter" idx="3"/>
          </p:nvPr>
        </p:nvSpPr>
        <p:spPr>
          <a:xfrm>
            <a:off x="2575659" y="5138051"/>
            <a:ext cx="2624257" cy="295143"/>
          </a:xfrm>
          <a:prstGeom prst="rect">
            <a:avLst/>
          </a:prstGeom>
        </p:spPr>
        <p:txBody>
          <a:bodyPr vert="horz" lIns="91440" tIns="45720" rIns="91440" bIns="45720" rtlCol="0" anchor="ctr"/>
          <a:lstStyle>
            <a:lvl1pPr algn="ctr">
              <a:defRPr sz="970">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0" y="5138051"/>
            <a:ext cx="1749504" cy="295143"/>
          </a:xfrm>
          <a:prstGeom prst="rect">
            <a:avLst/>
          </a:prstGeom>
        </p:spPr>
        <p:txBody>
          <a:bodyPr vert="horz" lIns="91440" tIns="45720" rIns="91440" bIns="45720" rtlCol="0" anchor="ctr"/>
          <a:lstStyle>
            <a:lvl1pPr algn="r">
              <a:defRPr sz="970">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263991592"/>
      </p:ext>
    </p:extLst>
  </p:cSld>
  <p:clrMap bg1="lt1" tx1="dk1" bg2="lt2" tx2="dk2" accent1="accent1" accent2="accent2" accent3="accent3" accent4="accent4" accent5="accent5" accent6="accent6" hlink="hlink" folHlink="folHlink"/>
  <p:sldLayoutIdLst>
    <p:sldLayoutId id="2147483679" r:id="rId1"/>
    <p:sldLayoutId id="2147483684" r:id="rId2"/>
    <p:sldLayoutId id="2147483678" r:id="rId3"/>
    <p:sldLayoutId id="2147483696" r:id="rId4"/>
    <p:sldLayoutId id="2147483708" r:id="rId5"/>
    <p:sldLayoutId id="2147483709" r:id="rId6"/>
    <p:sldLayoutId id="2147483710" r:id="rId7"/>
    <p:sldLayoutId id="2147483711" r:id="rId8"/>
    <p:sldLayoutId id="2147483712"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73" r:id="rId21"/>
    <p:sldLayoutId id="2147483674" r:id="rId22"/>
  </p:sldLayoutIdLst>
  <p:txStyles>
    <p:titleStyle>
      <a:lvl1pPr algn="l" defTabSz="739110" rtl="0" eaLnBrk="1" latinLnBrk="0" hangingPunct="1">
        <a:lnSpc>
          <a:spcPct val="90000"/>
        </a:lnSpc>
        <a:spcBef>
          <a:spcPct val="0"/>
        </a:spcBef>
        <a:buNone/>
        <a:defRPr sz="3557" kern="1200">
          <a:solidFill>
            <a:schemeClr val="tx1"/>
          </a:solidFill>
          <a:latin typeface="+mj-lt"/>
          <a:ea typeface="+mj-ea"/>
          <a:cs typeface="+mj-cs"/>
        </a:defRPr>
      </a:lvl1pPr>
    </p:titleStyle>
    <p:bodyStyle>
      <a:lvl1pPr marL="184777" indent="-184777" algn="l" defTabSz="739110" rtl="0" eaLnBrk="1" latinLnBrk="0" hangingPunct="1">
        <a:lnSpc>
          <a:spcPct val="90000"/>
        </a:lnSpc>
        <a:spcBef>
          <a:spcPts val="808"/>
        </a:spcBef>
        <a:buFont typeface="Arial" panose="020B0604020202020204" pitchFamily="34" charset="0"/>
        <a:buChar char="•"/>
        <a:defRPr sz="2263" kern="1200">
          <a:solidFill>
            <a:schemeClr val="tx1"/>
          </a:solidFill>
          <a:latin typeface="+mn-lt"/>
          <a:ea typeface="+mn-ea"/>
          <a:cs typeface="+mn-cs"/>
        </a:defRPr>
      </a:lvl1pPr>
      <a:lvl2pPr marL="554332" indent="-184777" algn="l" defTabSz="739110" rtl="0" eaLnBrk="1" latinLnBrk="0" hangingPunct="1">
        <a:lnSpc>
          <a:spcPct val="90000"/>
        </a:lnSpc>
        <a:spcBef>
          <a:spcPts val="404"/>
        </a:spcBef>
        <a:buFont typeface="Arial" panose="020B0604020202020204" pitchFamily="34" charset="0"/>
        <a:buChar char="•"/>
        <a:defRPr sz="1940" kern="1200">
          <a:solidFill>
            <a:schemeClr val="tx1"/>
          </a:solidFill>
          <a:latin typeface="+mn-lt"/>
          <a:ea typeface="+mn-ea"/>
          <a:cs typeface="+mn-cs"/>
        </a:defRPr>
      </a:lvl2pPr>
      <a:lvl3pPr marL="923887" indent="-184777" algn="l" defTabSz="739110" rtl="0" eaLnBrk="1" latinLnBrk="0" hangingPunct="1">
        <a:lnSpc>
          <a:spcPct val="90000"/>
        </a:lnSpc>
        <a:spcBef>
          <a:spcPts val="404"/>
        </a:spcBef>
        <a:buFont typeface="Arial" panose="020B0604020202020204" pitchFamily="34" charset="0"/>
        <a:buChar char="•"/>
        <a:defRPr sz="1617" kern="1200">
          <a:solidFill>
            <a:schemeClr val="tx1"/>
          </a:solidFill>
          <a:latin typeface="+mn-lt"/>
          <a:ea typeface="+mn-ea"/>
          <a:cs typeface="+mn-cs"/>
        </a:defRPr>
      </a:lvl3pPr>
      <a:lvl4pPr marL="1293442"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4pPr>
      <a:lvl5pPr marL="1662996"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5pPr>
      <a:lvl6pPr marL="2032551"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6pPr>
      <a:lvl7pPr marL="2402106"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7pPr>
      <a:lvl8pPr marL="2771661"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8pPr>
      <a:lvl9pPr marL="3141215"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9pPr>
    </p:bodyStyle>
    <p:otherStyle>
      <a:defPPr>
        <a:defRPr lang="en-US"/>
      </a:defPPr>
      <a:lvl1pPr marL="0" algn="l" defTabSz="739110" rtl="0" eaLnBrk="1" latinLnBrk="0" hangingPunct="1">
        <a:defRPr sz="1455" kern="1200">
          <a:solidFill>
            <a:schemeClr val="tx1"/>
          </a:solidFill>
          <a:latin typeface="+mn-lt"/>
          <a:ea typeface="+mn-ea"/>
          <a:cs typeface="+mn-cs"/>
        </a:defRPr>
      </a:lvl1pPr>
      <a:lvl2pPr marL="369555" algn="l" defTabSz="739110" rtl="0" eaLnBrk="1" latinLnBrk="0" hangingPunct="1">
        <a:defRPr sz="1455" kern="1200">
          <a:solidFill>
            <a:schemeClr val="tx1"/>
          </a:solidFill>
          <a:latin typeface="+mn-lt"/>
          <a:ea typeface="+mn-ea"/>
          <a:cs typeface="+mn-cs"/>
        </a:defRPr>
      </a:lvl2pPr>
      <a:lvl3pPr marL="739110" algn="l" defTabSz="739110" rtl="0" eaLnBrk="1" latinLnBrk="0" hangingPunct="1">
        <a:defRPr sz="1455" kern="1200">
          <a:solidFill>
            <a:schemeClr val="tx1"/>
          </a:solidFill>
          <a:latin typeface="+mn-lt"/>
          <a:ea typeface="+mn-ea"/>
          <a:cs typeface="+mn-cs"/>
        </a:defRPr>
      </a:lvl3pPr>
      <a:lvl4pPr marL="1108664" algn="l" defTabSz="739110" rtl="0" eaLnBrk="1" latinLnBrk="0" hangingPunct="1">
        <a:defRPr sz="1455" kern="1200">
          <a:solidFill>
            <a:schemeClr val="tx1"/>
          </a:solidFill>
          <a:latin typeface="+mn-lt"/>
          <a:ea typeface="+mn-ea"/>
          <a:cs typeface="+mn-cs"/>
        </a:defRPr>
      </a:lvl4pPr>
      <a:lvl5pPr marL="1478219" algn="l" defTabSz="739110" rtl="0" eaLnBrk="1" latinLnBrk="0" hangingPunct="1">
        <a:defRPr sz="1455" kern="1200">
          <a:solidFill>
            <a:schemeClr val="tx1"/>
          </a:solidFill>
          <a:latin typeface="+mn-lt"/>
          <a:ea typeface="+mn-ea"/>
          <a:cs typeface="+mn-cs"/>
        </a:defRPr>
      </a:lvl5pPr>
      <a:lvl6pPr marL="1847774" algn="l" defTabSz="739110" rtl="0" eaLnBrk="1" latinLnBrk="0" hangingPunct="1">
        <a:defRPr sz="1455" kern="1200">
          <a:solidFill>
            <a:schemeClr val="tx1"/>
          </a:solidFill>
          <a:latin typeface="+mn-lt"/>
          <a:ea typeface="+mn-ea"/>
          <a:cs typeface="+mn-cs"/>
        </a:defRPr>
      </a:lvl6pPr>
      <a:lvl7pPr marL="2217329" algn="l" defTabSz="739110" rtl="0" eaLnBrk="1" latinLnBrk="0" hangingPunct="1">
        <a:defRPr sz="1455" kern="1200">
          <a:solidFill>
            <a:schemeClr val="tx1"/>
          </a:solidFill>
          <a:latin typeface="+mn-lt"/>
          <a:ea typeface="+mn-ea"/>
          <a:cs typeface="+mn-cs"/>
        </a:defRPr>
      </a:lvl7pPr>
      <a:lvl8pPr marL="2586883" algn="l" defTabSz="739110" rtl="0" eaLnBrk="1" latinLnBrk="0" hangingPunct="1">
        <a:defRPr sz="1455" kern="1200">
          <a:solidFill>
            <a:schemeClr val="tx1"/>
          </a:solidFill>
          <a:latin typeface="+mn-lt"/>
          <a:ea typeface="+mn-ea"/>
          <a:cs typeface="+mn-cs"/>
        </a:defRPr>
      </a:lvl8pPr>
      <a:lvl9pPr marL="2956438" algn="l" defTabSz="739110" rtl="0" eaLnBrk="1" latinLnBrk="0" hangingPunct="1">
        <a:defRPr sz="145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2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531B3-7716-9F42-8E65-7514D1EF0D8A}"/>
              </a:ext>
            </a:extLst>
          </p:cNvPr>
          <p:cNvSpPr/>
          <p:nvPr/>
        </p:nvSpPr>
        <p:spPr>
          <a:xfrm>
            <a:off x="511510" y="495774"/>
            <a:ext cx="6748606" cy="4552006"/>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796501" y="3080041"/>
            <a:ext cx="2767271" cy="2491031"/>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50947" y="591022"/>
            <a:ext cx="4246538" cy="1675201"/>
            <a:chOff x="2149311" y="3497513"/>
            <a:chExt cx="3321303" cy="1190964"/>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1190964"/>
            </a:xfrm>
            <a:prstGeom prst="rect">
              <a:avLst/>
            </a:prstGeom>
            <a:noFill/>
          </p:spPr>
          <p:txBody>
            <a:bodyPr wrap="square" rtlCol="0">
              <a:spAutoFit/>
            </a:bodyPr>
            <a:lstStyle/>
            <a:p>
              <a:r>
                <a:rPr lang="en-NL" sz="10286" dirty="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50942" y="1893317"/>
            <a:ext cx="3983512" cy="1723045"/>
            <a:chOff x="2149311" y="3564510"/>
            <a:chExt cx="2549329" cy="1818658"/>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818658"/>
            </a:xfrm>
            <a:prstGeom prst="rect">
              <a:avLst/>
            </a:prstGeom>
            <a:noFill/>
          </p:spPr>
          <p:txBody>
            <a:bodyPr wrap="square" rtlCol="0">
              <a:spAutoFit/>
            </a:bodyPr>
            <a:lstStyle/>
            <a:p>
              <a:r>
                <a:rPr lang="en-NL" sz="10286">
                  <a:solidFill>
                    <a:schemeClr val="bg1"/>
                  </a:solidFill>
                  <a:latin typeface="Marvel" pitchFamily="2" charset="0"/>
                </a:rPr>
                <a:t>OUTCOME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241900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2022749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801774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1733299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83808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125791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494178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234181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1334417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1573922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133993" y="3451710"/>
            <a:ext cx="1416899" cy="586745"/>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685777" y="-301473"/>
            <a:ext cx="2333389" cy="2296159"/>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144120" y="1437657"/>
            <a:ext cx="3399726" cy="2146585"/>
          </a:xfrm>
          <a:prstGeom prst="rect">
            <a:avLst/>
          </a:prstGeom>
        </p:spPr>
        <p:txBody>
          <a:bodyPr wrap="square">
            <a:spAutoFit/>
          </a:bodyPr>
          <a:lstStyle/>
          <a:p>
            <a:pPr algn="ctr"/>
            <a:r>
              <a:rPr lang="en-GB" sz="926" b="1" dirty="0">
                <a:solidFill>
                  <a:schemeClr val="bg1"/>
                </a:solidFill>
                <a:latin typeface="Ubuntu Light" panose="020B0304030602030204" pitchFamily="34" charset="0"/>
              </a:rPr>
              <a:t>Scrum Facilitators</a:t>
            </a:r>
            <a:r>
              <a:rPr lang="en-GB" sz="926"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26" dirty="0">
              <a:solidFill>
                <a:schemeClr val="bg1"/>
              </a:solidFill>
              <a:latin typeface="Ubuntu Light" panose="020B0304030602030204" pitchFamily="34" charset="0"/>
            </a:endParaRPr>
          </a:p>
          <a:p>
            <a:pPr algn="ctr"/>
            <a:r>
              <a:rPr lang="en-GB" sz="926" b="1" dirty="0">
                <a:solidFill>
                  <a:schemeClr val="bg1"/>
                </a:solidFill>
                <a:latin typeface="Ubuntu Light" panose="020B0304030602030204" pitchFamily="34" charset="0"/>
              </a:rPr>
              <a:t>Scrum Facilitators</a:t>
            </a:r>
            <a:r>
              <a:rPr lang="en-GB" sz="926" dirty="0">
                <a:solidFill>
                  <a:schemeClr val="bg1"/>
                </a:solidFill>
                <a:latin typeface="Ubuntu Light" panose="020B0304030602030204" pitchFamily="34" charset="0"/>
              </a:rPr>
              <a:t> is a </a:t>
            </a:r>
            <a:r>
              <a:rPr lang="en-GB" sz="926" b="1" dirty="0">
                <a:solidFill>
                  <a:schemeClr val="bg1"/>
                </a:solidFill>
                <a:latin typeface="Ubuntu Light" panose="020B0304030602030204" pitchFamily="34" charset="0"/>
              </a:rPr>
              <a:t>Scrum.org partner</a:t>
            </a:r>
            <a:r>
              <a:rPr lang="en-GB" sz="926"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26" b="1" dirty="0">
                <a:solidFill>
                  <a:schemeClr val="bg1"/>
                </a:solidFill>
                <a:latin typeface="Ubuntu Light" panose="020B0304030602030204" pitchFamily="34" charset="0"/>
              </a:rPr>
              <a:t>seasoned experts</a:t>
            </a:r>
            <a:r>
              <a:rPr lang="en-GB" sz="926" dirty="0">
                <a:solidFill>
                  <a:schemeClr val="bg1"/>
                </a:solidFill>
                <a:latin typeface="Ubuntu Light" panose="020B0304030602030204" pitchFamily="34" charset="0"/>
              </a:rPr>
              <a:t> and </a:t>
            </a:r>
            <a:r>
              <a:rPr lang="en-GB" sz="926" b="1" dirty="0">
                <a:solidFill>
                  <a:schemeClr val="bg1"/>
                </a:solidFill>
                <a:latin typeface="Ubuntu Light" panose="020B0304030602030204" pitchFamily="34" charset="0"/>
              </a:rPr>
              <a:t>Scrum.org certified</a:t>
            </a:r>
            <a:r>
              <a:rPr lang="en-GB" sz="926" dirty="0">
                <a:solidFill>
                  <a:schemeClr val="bg1"/>
                </a:solidFill>
                <a:latin typeface="Ubuntu Light" panose="020B0304030602030204" pitchFamily="34" charset="0"/>
              </a:rPr>
              <a:t> Professional Scrum Trainers with substantial real life experience in various settings.</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27528" y="782634"/>
            <a:ext cx="3674385" cy="1072369"/>
          </a:xfrm>
          <a:prstGeom prst="rect">
            <a:avLst/>
          </a:prstGeom>
          <a:noFill/>
        </p:spPr>
        <p:txBody>
          <a:bodyPr wrap="square" rtlCol="0">
            <a:spAutoFit/>
          </a:bodyPr>
          <a:lstStyle/>
          <a:p>
            <a:pPr algn="ctr"/>
            <a:r>
              <a:rPr lang="en-GB" sz="1029"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29"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9713" y="1921910"/>
            <a:ext cx="3399726" cy="2941831"/>
          </a:xfrm>
          <a:prstGeom prst="rect">
            <a:avLst/>
          </a:prstGeom>
          <a:noFill/>
        </p:spPr>
        <p:txBody>
          <a:bodyPr wrap="square" rtlCol="0">
            <a:spAutoFit/>
          </a:bodyPr>
          <a:lstStyle/>
          <a:p>
            <a:pPr marL="235139" indent="-235139">
              <a:buFont typeface="+mj-lt"/>
              <a:buAutoNum type="arabicPeriod"/>
            </a:pPr>
            <a:r>
              <a:rPr lang="en-GB" sz="926"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35139" indent="-235139">
              <a:buFont typeface="+mj-lt"/>
              <a:buAutoNum type="arabicPeriod"/>
            </a:pPr>
            <a:r>
              <a:rPr lang="en-GB" sz="926" dirty="0">
                <a:solidFill>
                  <a:schemeClr val="bg1"/>
                </a:solidFill>
                <a:latin typeface="Ubuntu Light" panose="020B0304030602030204" pitchFamily="34" charset="0"/>
              </a:rPr>
              <a:t>Form two groups and hand one group the green Key Value Measures cards (KVMs) and the other group the remaining purple KVMs.</a:t>
            </a:r>
          </a:p>
          <a:p>
            <a:pPr marL="235139" indent="-235139">
              <a:buFont typeface="+mj-lt"/>
              <a:buAutoNum type="arabicPeriod"/>
            </a:pPr>
            <a:r>
              <a:rPr lang="en-GB" sz="926" dirty="0">
                <a:solidFill>
                  <a:schemeClr val="bg1"/>
                </a:solidFill>
                <a:latin typeface="Ubuntu Light" panose="020B0304030602030204" pitchFamily="34" charset="0"/>
              </a:rPr>
              <a:t>Step 1: Invite the group(s) to discuss and put the KVMs under the correct KVA.</a:t>
            </a:r>
          </a:p>
          <a:p>
            <a:pPr marL="235139" indent="-235139">
              <a:buFont typeface="+mj-lt"/>
              <a:buAutoNum type="arabicPeriod"/>
            </a:pPr>
            <a:r>
              <a:rPr lang="en-GB" sz="926"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35139" indent="-235139">
              <a:buFont typeface="+mj-lt"/>
              <a:buAutoNum type="arabicPeriod"/>
            </a:pPr>
            <a:r>
              <a:rPr lang="en-GB" sz="926"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35139" indent="-235139">
              <a:buFont typeface="+mj-lt"/>
              <a:buAutoNum type="arabicPeriod"/>
            </a:pPr>
            <a:r>
              <a:rPr lang="en-GB" sz="926"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26"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417129" y="4038451"/>
            <a:ext cx="2850620" cy="778753"/>
          </a:xfrm>
          <a:prstGeom prst="rect">
            <a:avLst/>
          </a:prstGeom>
          <a:noFill/>
        </p:spPr>
        <p:txBody>
          <a:bodyPr wrap="square" rtlCol="0">
            <a:spAutoFit/>
          </a:bodyPr>
          <a:lstStyle/>
          <a:p>
            <a:pPr algn="ctr"/>
            <a:r>
              <a:rPr lang="en-NL" sz="720" dirty="0">
                <a:solidFill>
                  <a:schemeClr val="bg1"/>
                </a:solidFill>
                <a:latin typeface="Ubuntu Light" panose="020B0304030602030204" pitchFamily="34" charset="0"/>
              </a:rPr>
              <a:t>Based on the 2020 EBM Guide. Learn about Evidence-Based Management (EBM) </a:t>
            </a:r>
            <a:r>
              <a:rPr lang="en-GB" sz="720" dirty="0">
                <a:solidFill>
                  <a:schemeClr val="bg1"/>
                </a:solidFill>
                <a:latin typeface="Ubuntu Light" panose="020B0304030602030204" pitchFamily="34" charset="0"/>
              </a:rPr>
              <a:t>at </a:t>
            </a:r>
            <a:r>
              <a:rPr lang="en-GB" sz="720" dirty="0">
                <a:solidFill>
                  <a:schemeClr val="bg1"/>
                </a:solidFill>
                <a:latin typeface="Ubuntu Light" panose="020B0304030602030204" pitchFamily="34" charset="0"/>
                <a:hlinkClick r:id="rId5"/>
              </a:rPr>
              <a:t>http://s</a:t>
            </a:r>
            <a:r>
              <a:rPr lang="en-NL" sz="720" dirty="0">
                <a:solidFill>
                  <a:schemeClr val="bg1"/>
                </a:solidFill>
                <a:latin typeface="Ubuntu Light" panose="020B0304030602030204" pitchFamily="34" charset="0"/>
                <a:hlinkClick r:id="rId5"/>
              </a:rPr>
              <a:t>crum.org/EBM</a:t>
            </a:r>
            <a:endParaRPr lang="en-NL" sz="720" dirty="0">
              <a:solidFill>
                <a:schemeClr val="bg1"/>
              </a:solidFill>
              <a:latin typeface="Ubuntu Light" panose="020B0304030602030204" pitchFamily="34" charset="0"/>
            </a:endParaRPr>
          </a:p>
          <a:p>
            <a:pPr algn="ctr"/>
            <a:endParaRPr lang="en-NL" sz="720" dirty="0">
              <a:solidFill>
                <a:schemeClr val="bg1"/>
              </a:solidFill>
              <a:latin typeface="Ubuntu Light" panose="020B0304030602030204" pitchFamily="34" charset="0"/>
            </a:endParaRPr>
          </a:p>
          <a:p>
            <a:pPr algn="ctr"/>
            <a:r>
              <a:rPr lang="en-GB" sz="720" dirty="0">
                <a:solidFill>
                  <a:schemeClr val="bg1"/>
                </a:solidFill>
                <a:latin typeface="Ubuntu Light" panose="020B0304030602030204" pitchFamily="34" charset="0"/>
              </a:rPr>
              <a:t>The Measuring Outcome game (v2.0.1) is licensed under </a:t>
            </a:r>
          </a:p>
          <a:p>
            <a:pPr algn="ctr"/>
            <a:r>
              <a:rPr lang="en-GB" sz="720" dirty="0">
                <a:solidFill>
                  <a:schemeClr val="bg1"/>
                </a:solidFill>
                <a:latin typeface="Ubuntu Light" panose="020B0304030602030204" pitchFamily="34" charset="0"/>
              </a:rPr>
              <a:t>CC BY-NC-SA 4.0</a:t>
            </a:r>
          </a:p>
          <a:p>
            <a:pPr algn="ctr"/>
            <a:r>
              <a:rPr lang="en-GB" sz="720" dirty="0">
                <a:solidFill>
                  <a:schemeClr val="bg1"/>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9095" y="198052"/>
            <a:ext cx="4020655" cy="698423"/>
            <a:chOff x="-77476" y="76326"/>
            <a:chExt cx="3909016" cy="64437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43346"/>
            </a:xfrm>
            <a:prstGeom prst="rect">
              <a:avLst/>
            </a:prstGeom>
            <a:noFill/>
          </p:spPr>
          <p:txBody>
            <a:bodyPr wrap="square" rtlCol="0">
              <a:spAutoFit/>
            </a:bodyPr>
            <a:lstStyle/>
            <a:p>
              <a:pPr algn="ctr"/>
              <a:r>
                <a:rPr lang="en-NL" sz="3806"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43346"/>
            </a:xfrm>
            <a:prstGeom prst="rect">
              <a:avLst/>
            </a:prstGeom>
            <a:noFill/>
          </p:spPr>
          <p:txBody>
            <a:bodyPr wrap="square" rtlCol="0">
              <a:spAutoFit/>
            </a:bodyPr>
            <a:lstStyle/>
            <a:p>
              <a:pPr algn="ctr"/>
              <a:r>
                <a:rPr lang="en-NL" sz="3806"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887787" y="294898"/>
            <a:ext cx="0" cy="481416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475620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2299964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973939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3021232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4091448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3"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3" name="Group 2">
            <a:extLst>
              <a:ext uri="{FF2B5EF4-FFF2-40B4-BE49-F238E27FC236}">
                <a16:creationId xmlns:a16="http://schemas.microsoft.com/office/drawing/2014/main" id="{411DE3CD-0A56-EA49-BAD4-E1141CFE920B}"/>
              </a:ext>
            </a:extLst>
          </p:cNvPr>
          <p:cNvGrpSpPr/>
          <p:nvPr/>
        </p:nvGrpSpPr>
        <p:grpSpPr>
          <a:xfrm>
            <a:off x="908701" y="1647460"/>
            <a:ext cx="5958169" cy="2248633"/>
            <a:chOff x="782731" y="1470475"/>
            <a:chExt cx="5792732" cy="2186196"/>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70475"/>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Employee Satisfaction</a:t>
              </a:r>
            </a:p>
          </p:txBody>
        </p:sp>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844657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A8B3ACB-CB70-4347-9147-436357820D71}"/>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1AED8108-FDA4-3E46-8468-F32F3028F6A8}"/>
              </a:ext>
            </a:extLst>
          </p:cNvPr>
          <p:cNvGrpSpPr/>
          <p:nvPr/>
        </p:nvGrpSpPr>
        <p:grpSpPr>
          <a:xfrm>
            <a:off x="908704" y="1635190"/>
            <a:ext cx="5958169" cy="2273177"/>
            <a:chOff x="782731" y="1446612"/>
            <a:chExt cx="5792732" cy="221005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6612"/>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Customer </a:t>
              </a:r>
            </a:p>
            <a:p>
              <a:pPr algn="ctr"/>
              <a:r>
                <a:rPr lang="en-NL" sz="5143" b="1" dirty="0">
                  <a:solidFill>
                    <a:schemeClr val="bg1"/>
                  </a:solidFill>
                  <a:latin typeface="Ubuntu" panose="020B0504030602030204" pitchFamily="34" charset="0"/>
                </a:rPr>
                <a:t>Usage Index</a:t>
              </a:r>
            </a:p>
          </p:txBody>
        </p:sp>
        <p:sp>
          <p:nvSpPr>
            <p:cNvPr id="10" name="Oval 9">
              <a:extLst>
                <a:ext uri="{FF2B5EF4-FFF2-40B4-BE49-F238E27FC236}">
                  <a16:creationId xmlns:a16="http://schemas.microsoft.com/office/drawing/2014/main" id="{51DD763D-2D80-0341-BBF5-1BE4D03E0B1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4DACCB6B-E3C5-8144-96AD-E97A5E3DC292}"/>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DB1B2D85-6356-1D48-84DB-1B9F95F87B2E}"/>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450385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2B6B288-828A-D846-8E95-B2F336AC9601}"/>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C5397E4D-2ECB-654A-BB42-052B09C60867}"/>
              </a:ext>
            </a:extLst>
          </p:cNvPr>
          <p:cNvGrpSpPr/>
          <p:nvPr/>
        </p:nvGrpSpPr>
        <p:grpSpPr>
          <a:xfrm>
            <a:off x="908704" y="1622925"/>
            <a:ext cx="5958169" cy="2297703"/>
            <a:chOff x="774780" y="1510232"/>
            <a:chExt cx="5792732" cy="2233904"/>
          </a:xfrm>
        </p:grpSpPr>
        <p:sp>
          <p:nvSpPr>
            <p:cNvPr id="6" name="TextBox 5">
              <a:extLst>
                <a:ext uri="{FF2B5EF4-FFF2-40B4-BE49-F238E27FC236}">
                  <a16:creationId xmlns:a16="http://schemas.microsoft.com/office/drawing/2014/main" id="{009EAD6C-D563-D744-AFCA-AE8CA95E6630}"/>
                </a:ext>
              </a:extLst>
            </p:cNvPr>
            <p:cNvSpPr txBox="1"/>
            <p:nvPr/>
          </p:nvSpPr>
          <p:spPr>
            <a:xfrm>
              <a:off x="774780" y="1510232"/>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Revenue </a:t>
              </a:r>
            </a:p>
            <a:p>
              <a:pPr algn="ctr"/>
              <a:r>
                <a:rPr lang="en-NL" sz="5143" b="1" dirty="0">
                  <a:solidFill>
                    <a:schemeClr val="bg1"/>
                  </a:solidFill>
                  <a:latin typeface="Ubuntu" panose="020B0504030602030204" pitchFamily="34" charset="0"/>
                </a:rPr>
                <a:t>per Employee</a:t>
              </a:r>
            </a:p>
          </p:txBody>
        </p:sp>
        <p:sp>
          <p:nvSpPr>
            <p:cNvPr id="10" name="Oval 9">
              <a:extLst>
                <a:ext uri="{FF2B5EF4-FFF2-40B4-BE49-F238E27FC236}">
                  <a16:creationId xmlns:a16="http://schemas.microsoft.com/office/drawing/2014/main" id="{D8E95E7A-6367-B749-ACAD-56949AE74303}"/>
                </a:ext>
              </a:extLst>
            </p:cNvPr>
            <p:cNvSpPr/>
            <p:nvPr/>
          </p:nvSpPr>
          <p:spPr>
            <a:xfrm>
              <a:off x="3060712" y="337998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EEC293A5-2C2E-3443-937B-03168DEC64A0}"/>
                </a:ext>
              </a:extLst>
            </p:cNvPr>
            <p:cNvSpPr/>
            <p:nvPr/>
          </p:nvSpPr>
          <p:spPr>
            <a:xfrm>
              <a:off x="3489041" y="337998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4E7F1D3D-CBE3-504F-9E67-1287DBF150FF}"/>
                </a:ext>
              </a:extLst>
            </p:cNvPr>
            <p:cNvSpPr/>
            <p:nvPr/>
          </p:nvSpPr>
          <p:spPr>
            <a:xfrm>
              <a:off x="3917370" y="33799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507518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B49ADBA-1AE9-C141-8203-41C8CCC32B26}"/>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988C2D97-B31F-A443-8C09-D7B033974E51}"/>
              </a:ext>
            </a:extLst>
          </p:cNvPr>
          <p:cNvGrpSpPr/>
          <p:nvPr/>
        </p:nvGrpSpPr>
        <p:grpSpPr>
          <a:xfrm>
            <a:off x="908704" y="1632139"/>
            <a:ext cx="5958169" cy="2279276"/>
            <a:chOff x="782731" y="1440682"/>
            <a:chExt cx="5792732" cy="221598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0682"/>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Release </a:t>
              </a:r>
            </a:p>
            <a:p>
              <a:pPr algn="ctr"/>
              <a:r>
                <a:rPr lang="en-NL" sz="5143" b="1" dirty="0">
                  <a:solidFill>
                    <a:schemeClr val="bg1"/>
                  </a:solidFill>
                  <a:latin typeface="Ubuntu" panose="020B0504030602030204" pitchFamily="34" charset="0"/>
                </a:rPr>
                <a:t>Frequency</a:t>
              </a:r>
            </a:p>
          </p:txBody>
        </p:sp>
        <p:sp>
          <p:nvSpPr>
            <p:cNvPr id="10" name="Oval 9">
              <a:extLst>
                <a:ext uri="{FF2B5EF4-FFF2-40B4-BE49-F238E27FC236}">
                  <a16:creationId xmlns:a16="http://schemas.microsoft.com/office/drawing/2014/main" id="{6ADC8B98-F9B2-B546-8339-E15F909A01FB}"/>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E1F4DC01-F055-E849-8058-821EF6BF1903}"/>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062F621B-BF71-FC4A-ACB1-F4A7241545D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576946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8EFFB25-8CDC-344F-8D02-155D09741218}"/>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45BF3484-2EDD-8243-A82D-802F04ED2EA4}"/>
              </a:ext>
            </a:extLst>
          </p:cNvPr>
          <p:cNvGrpSpPr/>
          <p:nvPr/>
        </p:nvGrpSpPr>
        <p:grpSpPr>
          <a:xfrm>
            <a:off x="908704" y="1655634"/>
            <a:ext cx="5958169" cy="2232285"/>
            <a:chOff x="782731" y="1486369"/>
            <a:chExt cx="5792732" cy="2170302"/>
          </a:xfrm>
        </p:grpSpPr>
        <p:sp>
          <p:nvSpPr>
            <p:cNvPr id="4" name="TextBox 3">
              <a:extLst>
                <a:ext uri="{FF2B5EF4-FFF2-40B4-BE49-F238E27FC236}">
                  <a16:creationId xmlns:a16="http://schemas.microsoft.com/office/drawing/2014/main" id="{EDC2FECD-DABB-1340-A5D4-C463C1035B75}"/>
                </a:ext>
              </a:extLst>
            </p:cNvPr>
            <p:cNvSpPr txBox="1"/>
            <p:nvPr/>
          </p:nvSpPr>
          <p:spPr>
            <a:xfrm>
              <a:off x="782731" y="1486369"/>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Mean Time </a:t>
              </a:r>
            </a:p>
            <a:p>
              <a:pPr algn="ctr"/>
              <a:r>
                <a:rPr lang="en-NL" sz="5143" b="1" dirty="0">
                  <a:solidFill>
                    <a:schemeClr val="bg1"/>
                  </a:solidFill>
                  <a:latin typeface="Ubuntu" panose="020B0504030602030204" pitchFamily="34" charset="0"/>
                </a:rPr>
                <a:t>to Repair</a:t>
              </a:r>
            </a:p>
          </p:txBody>
        </p:sp>
        <p:sp>
          <p:nvSpPr>
            <p:cNvPr id="10" name="Oval 9">
              <a:extLst>
                <a:ext uri="{FF2B5EF4-FFF2-40B4-BE49-F238E27FC236}">
                  <a16:creationId xmlns:a16="http://schemas.microsoft.com/office/drawing/2014/main" id="{1C8E8937-97FF-8A41-884B-A7A96E7A9C01}"/>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22E5CBEA-24C1-8B4D-9704-2307EEE7584C}"/>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0309463A-E65F-694C-A72D-09FFCC04DDA8}"/>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39213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07C9767-773C-644A-A638-0001139EE025}"/>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123328" y="1972936"/>
            <a:ext cx="5607059" cy="1560212"/>
          </a:xfrm>
          <a:prstGeom prst="rect">
            <a:avLst/>
          </a:prstGeom>
          <a:noFill/>
        </p:spPr>
        <p:txBody>
          <a:bodyPr wrap="square" rtlCol="0">
            <a:spAutoFit/>
          </a:bodyPr>
          <a:lstStyle/>
          <a:p>
            <a:pPr algn="ctr"/>
            <a:r>
              <a:rPr lang="en-NL" sz="9257" dirty="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2564794" y="3148328"/>
            <a:ext cx="2724121" cy="257870"/>
          </a:xfrm>
          <a:prstGeom prst="rect">
            <a:avLst/>
          </a:prstGeom>
          <a:noFill/>
        </p:spPr>
        <p:txBody>
          <a:bodyPr wrap="none" rtlCol="0">
            <a:spAutoFit/>
          </a:bodyPr>
          <a:lstStyle/>
          <a:p>
            <a:pPr algn="ctr"/>
            <a:r>
              <a:rPr lang="en-GB" sz="1029" dirty="0">
                <a:solidFill>
                  <a:schemeClr val="bg1">
                    <a:lumMod val="50000"/>
                  </a:schemeClr>
                </a:solidFill>
                <a:latin typeface="Ubuntu" panose="020B0504030602030204" pitchFamily="34" charset="0"/>
              </a:rPr>
              <a:t>The value that the product delivers today</a:t>
            </a:r>
            <a:endParaRPr lang="en-NL" sz="1029"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2333F93C-0F67-C146-84E2-9B869646EE60}"/>
              </a:ext>
            </a:extLst>
          </p:cNvPr>
          <p:cNvSpPr/>
          <p:nvPr/>
        </p:nvSpPr>
        <p:spPr>
          <a:xfrm>
            <a:off x="-191407"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AA9F6613-2A28-7048-A742-95677A05CBD2}"/>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2035461B-5D95-774C-8E4D-3CB256D762EA}"/>
              </a:ext>
            </a:extLst>
          </p:cNvPr>
          <p:cNvSpPr/>
          <p:nvPr/>
        </p:nvSpPr>
        <p:spPr>
          <a:xfrm>
            <a:off x="-234589"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Rounded Rectangle 12">
            <a:extLst>
              <a:ext uri="{FF2B5EF4-FFF2-40B4-BE49-F238E27FC236}">
                <a16:creationId xmlns:a16="http://schemas.microsoft.com/office/drawing/2014/main" id="{F78111FD-544B-3749-B4C7-6C0601A72685}"/>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74B1E9C1-F51F-E349-A7D6-273F919A86DE}"/>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6BB192FA-7562-6C45-B5B6-0487D9CB90FC}"/>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DFF58212-847B-D248-84DE-5532419AD67A}"/>
              </a:ext>
            </a:extLst>
          </p:cNvPr>
          <p:cNvSpPr/>
          <p:nvPr/>
        </p:nvSpPr>
        <p:spPr>
          <a:xfrm>
            <a:off x="7558072" y="8236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8C0CF75B-D58A-4840-8464-3D74529F5933}"/>
              </a:ext>
            </a:extLst>
          </p:cNvPr>
          <p:cNvSpPr/>
          <p:nvPr/>
        </p:nvSpPr>
        <p:spPr>
          <a:xfrm>
            <a:off x="7558072" y="139482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Rounded Rectangle 20">
            <a:extLst>
              <a:ext uri="{FF2B5EF4-FFF2-40B4-BE49-F238E27FC236}">
                <a16:creationId xmlns:a16="http://schemas.microsoft.com/office/drawing/2014/main" id="{66339E88-CF46-694D-8472-C7F78C4EBDDB}"/>
              </a:ext>
            </a:extLst>
          </p:cNvPr>
          <p:cNvSpPr/>
          <p:nvPr/>
        </p:nvSpPr>
        <p:spPr>
          <a:xfrm>
            <a:off x="7558265" y="1966041"/>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Rounded Rectangle 21">
            <a:extLst>
              <a:ext uri="{FF2B5EF4-FFF2-40B4-BE49-F238E27FC236}">
                <a16:creationId xmlns:a16="http://schemas.microsoft.com/office/drawing/2014/main" id="{EE08CE49-2BDF-7E47-93A6-34A667AEB601}"/>
              </a:ext>
            </a:extLst>
          </p:cNvPr>
          <p:cNvSpPr/>
          <p:nvPr/>
        </p:nvSpPr>
        <p:spPr>
          <a:xfrm>
            <a:off x="7558072" y="253725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Rounded Rectangle 22">
            <a:extLst>
              <a:ext uri="{FF2B5EF4-FFF2-40B4-BE49-F238E27FC236}">
                <a16:creationId xmlns:a16="http://schemas.microsoft.com/office/drawing/2014/main" id="{0B4B9A8D-960F-1A49-BC4D-3FC55095C91E}"/>
              </a:ext>
            </a:extLst>
          </p:cNvPr>
          <p:cNvSpPr/>
          <p:nvPr/>
        </p:nvSpPr>
        <p:spPr>
          <a:xfrm>
            <a:off x="7558072" y="3108475"/>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Rounded Rectangle 23">
            <a:extLst>
              <a:ext uri="{FF2B5EF4-FFF2-40B4-BE49-F238E27FC236}">
                <a16:creationId xmlns:a16="http://schemas.microsoft.com/office/drawing/2014/main" id="{90B90E96-DA65-3844-A895-A8E4275F2E9E}"/>
              </a:ext>
            </a:extLst>
          </p:cNvPr>
          <p:cNvSpPr/>
          <p:nvPr/>
        </p:nvSpPr>
        <p:spPr>
          <a:xfrm>
            <a:off x="7558072" y="367968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Rounded Rectangle 24">
            <a:extLst>
              <a:ext uri="{FF2B5EF4-FFF2-40B4-BE49-F238E27FC236}">
                <a16:creationId xmlns:a16="http://schemas.microsoft.com/office/drawing/2014/main" id="{5950A2A1-25A0-624E-8059-D651F019971A}"/>
              </a:ext>
            </a:extLst>
          </p:cNvPr>
          <p:cNvSpPr/>
          <p:nvPr/>
        </p:nvSpPr>
        <p:spPr>
          <a:xfrm>
            <a:off x="7558071" y="425090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C35568D5-D429-D947-80DE-2A5E309168BC}"/>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916E0CBF-53CB-5E4B-8BAE-86214A958466}"/>
              </a:ext>
            </a:extLst>
          </p:cNvPr>
          <p:cNvGrpSpPr/>
          <p:nvPr/>
        </p:nvGrpSpPr>
        <p:grpSpPr>
          <a:xfrm>
            <a:off x="856894" y="1841724"/>
            <a:ext cx="6061786" cy="1860102"/>
            <a:chOff x="782731" y="1625580"/>
            <a:chExt cx="5893472" cy="180845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625580"/>
              <a:ext cx="5792732" cy="883768"/>
            </a:xfrm>
            <a:prstGeom prst="rect">
              <a:avLst/>
            </a:prstGeom>
            <a:noFill/>
          </p:spPr>
          <p:txBody>
            <a:bodyPr wrap="square" rtlCol="0">
              <a:spAutoFit/>
            </a:bodyPr>
            <a:lstStyle/>
            <a:p>
              <a:pPr algn="ctr"/>
              <a:endParaRPr lang="en-NL" sz="5143" b="1" dirty="0">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5B7058D0-484F-7041-95AB-7E591285CA65}"/>
                </a:ext>
              </a:extLst>
            </p:cNvPr>
            <p:cNvSpPr txBox="1"/>
            <p:nvPr/>
          </p:nvSpPr>
          <p:spPr>
            <a:xfrm>
              <a:off x="782731" y="1978523"/>
              <a:ext cx="5792732" cy="883768"/>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Lead Time</a:t>
              </a:r>
            </a:p>
          </p:txBody>
        </p:sp>
        <p:sp>
          <p:nvSpPr>
            <p:cNvPr id="11" name="Oval 10">
              <a:extLst>
                <a:ext uri="{FF2B5EF4-FFF2-40B4-BE49-F238E27FC236}">
                  <a16:creationId xmlns:a16="http://schemas.microsoft.com/office/drawing/2014/main" id="{C1EE0087-EF5B-A142-BB3A-13FB7CAF2828}"/>
                </a:ext>
              </a:extLst>
            </p:cNvPr>
            <p:cNvSpPr/>
            <p:nvPr/>
          </p:nvSpPr>
          <p:spPr>
            <a:xfrm>
              <a:off x="3068663" y="30698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41A41BCC-AB03-6A42-B29E-3A0767815FC9}"/>
                </a:ext>
              </a:extLst>
            </p:cNvPr>
            <p:cNvSpPr/>
            <p:nvPr/>
          </p:nvSpPr>
          <p:spPr>
            <a:xfrm>
              <a:off x="3496992" y="30698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Oval 12">
              <a:extLst>
                <a:ext uri="{FF2B5EF4-FFF2-40B4-BE49-F238E27FC236}">
                  <a16:creationId xmlns:a16="http://schemas.microsoft.com/office/drawing/2014/main" id="{0D29B014-7DD0-B64E-8669-A34A658FB868}"/>
                </a:ext>
              </a:extLst>
            </p:cNvPr>
            <p:cNvSpPr/>
            <p:nvPr/>
          </p:nvSpPr>
          <p:spPr>
            <a:xfrm>
              <a:off x="3925321" y="30698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052946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BB154A9-2B4F-C842-8772-D900D2DC33D6}"/>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3C0EEFF9-5BFF-0C4A-9481-A20BE579B4CB}"/>
              </a:ext>
            </a:extLst>
          </p:cNvPr>
          <p:cNvGrpSpPr/>
          <p:nvPr/>
        </p:nvGrpSpPr>
        <p:grpSpPr>
          <a:xfrm>
            <a:off x="908704" y="1688354"/>
            <a:ext cx="5958169" cy="2166849"/>
            <a:chOff x="782731" y="1549988"/>
            <a:chExt cx="5792732" cy="2106683"/>
          </a:xfrm>
        </p:grpSpPr>
        <p:sp>
          <p:nvSpPr>
            <p:cNvPr id="5" name="TextBox 4">
              <a:extLst>
                <a:ext uri="{FF2B5EF4-FFF2-40B4-BE49-F238E27FC236}">
                  <a16:creationId xmlns:a16="http://schemas.microsoft.com/office/drawing/2014/main" id="{60AD8DD6-9A60-8743-8085-537BCCE56AB6}"/>
                </a:ext>
              </a:extLst>
            </p:cNvPr>
            <p:cNvSpPr txBox="1"/>
            <p:nvPr/>
          </p:nvSpPr>
          <p:spPr>
            <a:xfrm>
              <a:off x="782731" y="1549988"/>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Innovation</a:t>
              </a:r>
            </a:p>
            <a:p>
              <a:pPr algn="ctr"/>
              <a:r>
                <a:rPr lang="en-NL" sz="5143" b="1" dirty="0">
                  <a:solidFill>
                    <a:schemeClr val="bg1"/>
                  </a:solidFill>
                  <a:latin typeface="Ubuntu" panose="020B0504030602030204" pitchFamily="34" charset="0"/>
                </a:rPr>
                <a:t>Rate</a:t>
              </a:r>
            </a:p>
          </p:txBody>
        </p:sp>
        <p:sp>
          <p:nvSpPr>
            <p:cNvPr id="10" name="Oval 9">
              <a:extLst>
                <a:ext uri="{FF2B5EF4-FFF2-40B4-BE49-F238E27FC236}">
                  <a16:creationId xmlns:a16="http://schemas.microsoft.com/office/drawing/2014/main" id="{9843A664-9637-2F49-808D-9A2F1D875DB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FBFD1914-147A-814C-B2B8-1C48337415B1}"/>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143EDC96-8EC4-0B47-A041-3AFE2C68986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354246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07FA702-B549-8B47-B360-0598DD5BE11E}"/>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BC70A03F-F298-AC40-99A9-F045809B2B77}"/>
              </a:ext>
            </a:extLst>
          </p:cNvPr>
          <p:cNvGrpSpPr/>
          <p:nvPr/>
        </p:nvGrpSpPr>
        <p:grpSpPr>
          <a:xfrm>
            <a:off x="908704" y="1651550"/>
            <a:ext cx="5958169" cy="2240454"/>
            <a:chOff x="782731" y="1478426"/>
            <a:chExt cx="5792732" cy="2178245"/>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478426"/>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On-Product</a:t>
              </a:r>
            </a:p>
            <a:p>
              <a:pPr algn="ctr"/>
              <a:r>
                <a:rPr lang="en-NL" sz="5143" b="1" dirty="0">
                  <a:solidFill>
                    <a:schemeClr val="bg1"/>
                  </a:solidFill>
                  <a:latin typeface="Ubuntu" panose="020B0504030602030204" pitchFamily="34" charset="0"/>
                </a:rPr>
                <a:t>Index</a:t>
              </a:r>
            </a:p>
          </p:txBody>
        </p:sp>
        <p:sp>
          <p:nvSpPr>
            <p:cNvPr id="10" name="Oval 9">
              <a:extLst>
                <a:ext uri="{FF2B5EF4-FFF2-40B4-BE49-F238E27FC236}">
                  <a16:creationId xmlns:a16="http://schemas.microsoft.com/office/drawing/2014/main" id="{5DA0924D-78C5-5B47-B4BB-5D9CD1B268B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9F5F616E-3884-194C-877E-D7A4DA555144}"/>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EDE613FD-056A-D343-BD9B-C709717234C2}"/>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561796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4935A64A-AA7A-714E-9A2E-26607AAA8002}"/>
              </a:ext>
            </a:extLst>
          </p:cNvPr>
          <p:cNvGrpSpPr/>
          <p:nvPr/>
        </p:nvGrpSpPr>
        <p:grpSpPr>
          <a:xfrm>
            <a:off x="908704" y="1663819"/>
            <a:ext cx="5958169" cy="2215919"/>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75202"/>
            </a:xfrm>
            <a:prstGeom prst="rect">
              <a:avLst/>
            </a:prstGeom>
            <a:noFill/>
          </p:spPr>
          <p:txBody>
            <a:bodyPr wrap="square" rtlCol="0">
              <a:spAutoFit/>
            </a:bodyPr>
            <a:lstStyle/>
            <a:p>
              <a:pPr algn="ctr"/>
              <a:r>
                <a:rPr lang="en-GB" sz="5143" b="1" dirty="0">
                  <a:solidFill>
                    <a:schemeClr val="bg1"/>
                  </a:solidFill>
                  <a:latin typeface="Ubuntu" panose="020B0504030602030204" pitchFamily="34" charset="0"/>
                </a:rPr>
                <a:t> Deployment Frequency</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662571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4935A64A-AA7A-714E-9A2E-26607AAA8002}"/>
              </a:ext>
            </a:extLst>
          </p:cNvPr>
          <p:cNvGrpSpPr/>
          <p:nvPr/>
        </p:nvGrpSpPr>
        <p:grpSpPr>
          <a:xfrm>
            <a:off x="908704" y="1663819"/>
            <a:ext cx="5958169" cy="2215919"/>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Technical</a:t>
              </a:r>
            </a:p>
            <a:p>
              <a:pPr algn="ctr"/>
              <a:r>
                <a:rPr lang="en-NL" sz="5143" b="1" dirty="0">
                  <a:solidFill>
                    <a:schemeClr val="bg1"/>
                  </a:solidFill>
                  <a:latin typeface="Ubuntu" panose="020B0504030602030204" pitchFamily="34" charset="0"/>
                </a:rPr>
                <a:t>Debt</a:t>
              </a: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718060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4935A64A-AA7A-714E-9A2E-26607AAA8002}"/>
              </a:ext>
            </a:extLst>
          </p:cNvPr>
          <p:cNvGrpSpPr/>
          <p:nvPr/>
        </p:nvGrpSpPr>
        <p:grpSpPr>
          <a:xfrm>
            <a:off x="908704" y="1663819"/>
            <a:ext cx="5958169" cy="2215919"/>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75202"/>
            </a:xfrm>
            <a:prstGeom prst="rect">
              <a:avLst/>
            </a:prstGeom>
            <a:noFill/>
          </p:spPr>
          <p:txBody>
            <a:bodyPr wrap="square" rtlCol="0">
              <a:spAutoFit/>
            </a:bodyPr>
            <a:lstStyle/>
            <a:p>
              <a:pPr algn="ctr"/>
              <a:r>
                <a:rPr lang="en-GB" sz="5143" b="1" dirty="0">
                  <a:solidFill>
                    <a:schemeClr val="bg1"/>
                  </a:solidFill>
                  <a:latin typeface="Ubuntu" panose="020B0504030602030204" pitchFamily="34" charset="0"/>
                </a:rPr>
                <a:t>Time to </a:t>
              </a:r>
            </a:p>
            <a:p>
              <a:pPr algn="ctr"/>
              <a:r>
                <a:rPr lang="en-GB" sz="5143" b="1" dirty="0">
                  <a:solidFill>
                    <a:schemeClr val="bg1"/>
                  </a:solidFill>
                  <a:latin typeface="Ubuntu" panose="020B0504030602030204" pitchFamily="34" charset="0"/>
                </a:rPr>
                <a:t>Restore Service</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039621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F3783B8A-057E-8847-A5F9-66E9C395C45B}"/>
              </a:ext>
            </a:extLst>
          </p:cNvPr>
          <p:cNvGrpSpPr/>
          <p:nvPr/>
        </p:nvGrpSpPr>
        <p:grpSpPr>
          <a:xfrm>
            <a:off x="908704" y="1675532"/>
            <a:ext cx="5958169" cy="2192486"/>
            <a:chOff x="883471" y="2218780"/>
            <a:chExt cx="5792732" cy="2131608"/>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2218780"/>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Active (Product) Code Branches</a:t>
              </a: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559958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F3783B8A-057E-8847-A5F9-66E9C395C45B}"/>
              </a:ext>
            </a:extLst>
          </p:cNvPr>
          <p:cNvGrpSpPr/>
          <p:nvPr/>
        </p:nvGrpSpPr>
        <p:grpSpPr>
          <a:xfrm>
            <a:off x="908704" y="880581"/>
            <a:ext cx="5958169" cy="3782395"/>
            <a:chOff x="883471" y="673017"/>
            <a:chExt cx="5792732" cy="3677371"/>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673017"/>
              <a:ext cx="5792732" cy="3258071"/>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Time Spent Merging Code Between Branches</a:t>
              </a: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398114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3C6D795-2973-C64C-A34B-F08AF4C232DE}"/>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3CF62747-AE27-1345-A9B2-8EF946A58C98}"/>
              </a:ext>
            </a:extLst>
          </p:cNvPr>
          <p:cNvGrpSpPr/>
          <p:nvPr/>
        </p:nvGrpSpPr>
        <p:grpSpPr>
          <a:xfrm>
            <a:off x="908704" y="1247403"/>
            <a:ext cx="5958169" cy="3048748"/>
            <a:chOff x="782934" y="1099171"/>
            <a:chExt cx="5792732" cy="2964095"/>
          </a:xfrm>
        </p:grpSpPr>
        <p:sp>
          <p:nvSpPr>
            <p:cNvPr id="4" name="TextBox 3">
              <a:extLst>
                <a:ext uri="{FF2B5EF4-FFF2-40B4-BE49-F238E27FC236}">
                  <a16:creationId xmlns:a16="http://schemas.microsoft.com/office/drawing/2014/main" id="{00B27107-884A-6843-9E91-CBFCA3A06FE0}"/>
                </a:ext>
              </a:extLst>
            </p:cNvPr>
            <p:cNvSpPr txBox="1"/>
            <p:nvPr/>
          </p:nvSpPr>
          <p:spPr>
            <a:xfrm>
              <a:off x="782934" y="1099171"/>
              <a:ext cx="5792732" cy="1628688"/>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Time Spent </a:t>
              </a:r>
            </a:p>
            <a:p>
              <a:pPr algn="ctr"/>
              <a:r>
                <a:rPr lang="en-NL" sz="5143" b="1" dirty="0">
                  <a:solidFill>
                    <a:schemeClr val="bg1"/>
                  </a:solidFill>
                  <a:latin typeface="Ubuntu" panose="020B0504030602030204" pitchFamily="34" charset="0"/>
                </a:rPr>
                <a:t>Context-Switching</a:t>
              </a:r>
            </a:p>
          </p:txBody>
        </p:sp>
        <p:sp>
          <p:nvSpPr>
            <p:cNvPr id="10" name="Oval 9">
              <a:extLst>
                <a:ext uri="{FF2B5EF4-FFF2-40B4-BE49-F238E27FC236}">
                  <a16:creationId xmlns:a16="http://schemas.microsoft.com/office/drawing/2014/main" id="{1622133D-821F-9042-82D2-7097BAB6F7A1}"/>
                </a:ext>
              </a:extLst>
            </p:cNvPr>
            <p:cNvSpPr/>
            <p:nvPr/>
          </p:nvSpPr>
          <p:spPr>
            <a:xfrm>
              <a:off x="3068866" y="369911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8B30F5A1-32AE-0446-A82F-EE66CBA81BB0}"/>
                </a:ext>
              </a:extLst>
            </p:cNvPr>
            <p:cNvSpPr/>
            <p:nvPr/>
          </p:nvSpPr>
          <p:spPr>
            <a:xfrm>
              <a:off x="3497195" y="369911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C92F34D9-0C44-4542-A373-43230FF10FFA}"/>
                </a:ext>
              </a:extLst>
            </p:cNvPr>
            <p:cNvSpPr/>
            <p:nvPr/>
          </p:nvSpPr>
          <p:spPr>
            <a:xfrm>
              <a:off x="3925524" y="369911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347647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3BFEE0C-2D0D-C841-B46A-26120CB54DE6}"/>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59C9E60C-7C58-D74A-8F1E-F55AF946FBDD}"/>
              </a:ext>
            </a:extLst>
          </p:cNvPr>
          <p:cNvGrpSpPr/>
          <p:nvPr/>
        </p:nvGrpSpPr>
        <p:grpSpPr>
          <a:xfrm>
            <a:off x="908704" y="1651550"/>
            <a:ext cx="5958169" cy="2240454"/>
            <a:chOff x="782731" y="1478426"/>
            <a:chExt cx="5792732" cy="2178245"/>
          </a:xfrm>
        </p:grpSpPr>
        <p:sp>
          <p:nvSpPr>
            <p:cNvPr id="4" name="TextBox 3">
              <a:extLst>
                <a:ext uri="{FF2B5EF4-FFF2-40B4-BE49-F238E27FC236}">
                  <a16:creationId xmlns:a16="http://schemas.microsoft.com/office/drawing/2014/main" id="{23DDF276-A1EB-B640-B158-2553E38C1619}"/>
                </a:ext>
              </a:extLst>
            </p:cNvPr>
            <p:cNvSpPr txBox="1"/>
            <p:nvPr/>
          </p:nvSpPr>
          <p:spPr>
            <a:xfrm>
              <a:off x="782731" y="1478426"/>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Customer or User Satisfaction Gap</a:t>
              </a:r>
            </a:p>
          </p:txBody>
        </p:sp>
        <p:sp>
          <p:nvSpPr>
            <p:cNvPr id="10" name="Oval 9">
              <a:extLst>
                <a:ext uri="{FF2B5EF4-FFF2-40B4-BE49-F238E27FC236}">
                  <a16:creationId xmlns:a16="http://schemas.microsoft.com/office/drawing/2014/main" id="{47680971-54DC-AD49-A5DC-1784704265CD}"/>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351EDF79-7F90-DB4F-BE6A-5DEC5CB5943E}"/>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33ED3F5F-1A0A-684B-95C0-7BC1EBF1337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350398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4" y="31874"/>
            <a:ext cx="7775575" cy="5479805"/>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extBox 5">
            <a:extLst>
              <a:ext uri="{FF2B5EF4-FFF2-40B4-BE49-F238E27FC236}">
                <a16:creationId xmlns:a16="http://schemas.microsoft.com/office/drawing/2014/main" id="{009EAD6C-D563-D744-AFCA-AE8CA95E6630}"/>
              </a:ext>
            </a:extLst>
          </p:cNvPr>
          <p:cNvSpPr txBox="1"/>
          <p:nvPr/>
        </p:nvSpPr>
        <p:spPr>
          <a:xfrm>
            <a:off x="339134" y="1537169"/>
            <a:ext cx="7097310" cy="2537083"/>
          </a:xfrm>
          <a:prstGeom prst="rect">
            <a:avLst/>
          </a:prstGeom>
          <a:noFill/>
        </p:spPr>
        <p:txBody>
          <a:bodyPr wrap="square" rtlCol="0">
            <a:spAutoFit/>
          </a:bodyPr>
          <a:lstStyle/>
          <a:p>
            <a:pPr algn="ctr"/>
            <a:r>
              <a:rPr lang="en-NL" sz="5143" b="1" dirty="0">
                <a:latin typeface="Ubuntu" panose="020B0504030602030204" pitchFamily="34" charset="0"/>
              </a:rPr>
              <a:t>Don’t measure Output. Measure Outcomes</a:t>
            </a:r>
          </a:p>
        </p:txBody>
      </p:sp>
    </p:spTree>
    <p:extLst>
      <p:ext uri="{BB962C8B-B14F-4D97-AF65-F5344CB8AC3E}">
        <p14:creationId xmlns:p14="http://schemas.microsoft.com/office/powerpoint/2010/main" val="3384980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4" y="31874"/>
            <a:ext cx="7775575" cy="5479805"/>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extBox 5">
            <a:extLst>
              <a:ext uri="{FF2B5EF4-FFF2-40B4-BE49-F238E27FC236}">
                <a16:creationId xmlns:a16="http://schemas.microsoft.com/office/drawing/2014/main" id="{009EAD6C-D563-D744-AFCA-AE8CA95E6630}"/>
              </a:ext>
            </a:extLst>
          </p:cNvPr>
          <p:cNvSpPr txBox="1"/>
          <p:nvPr/>
        </p:nvSpPr>
        <p:spPr>
          <a:xfrm>
            <a:off x="339134" y="1537169"/>
            <a:ext cx="7097310" cy="2537083"/>
          </a:xfrm>
          <a:prstGeom prst="rect">
            <a:avLst/>
          </a:prstGeom>
          <a:noFill/>
        </p:spPr>
        <p:txBody>
          <a:bodyPr wrap="square" rtlCol="0">
            <a:spAutoFit/>
          </a:bodyPr>
          <a:lstStyle/>
          <a:p>
            <a:pPr algn="ctr"/>
            <a:r>
              <a:rPr lang="en-NL" sz="5143" b="1">
                <a:latin typeface="Ubuntu" panose="020B0504030602030204" pitchFamily="34" charset="0"/>
              </a:rPr>
              <a:t>It’s not about the Metrics, but about the Conversation</a:t>
            </a:r>
          </a:p>
        </p:txBody>
      </p:sp>
    </p:spTree>
    <p:extLst>
      <p:ext uri="{BB962C8B-B14F-4D97-AF65-F5344CB8AC3E}">
        <p14:creationId xmlns:p14="http://schemas.microsoft.com/office/powerpoint/2010/main" val="3864524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4" y="31874"/>
            <a:ext cx="7775575" cy="5479805"/>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extBox 5">
            <a:extLst>
              <a:ext uri="{FF2B5EF4-FFF2-40B4-BE49-F238E27FC236}">
                <a16:creationId xmlns:a16="http://schemas.microsoft.com/office/drawing/2014/main" id="{009EAD6C-D563-D744-AFCA-AE8CA95E6630}"/>
              </a:ext>
            </a:extLst>
          </p:cNvPr>
          <p:cNvSpPr txBox="1"/>
          <p:nvPr/>
        </p:nvSpPr>
        <p:spPr>
          <a:xfrm>
            <a:off x="339134" y="1141459"/>
            <a:ext cx="7097310" cy="3351120"/>
          </a:xfrm>
          <a:prstGeom prst="rect">
            <a:avLst/>
          </a:prstGeom>
          <a:noFill/>
        </p:spPr>
        <p:txBody>
          <a:bodyPr wrap="square" rtlCol="0">
            <a:spAutoFit/>
          </a:bodyPr>
          <a:lstStyle/>
          <a:p>
            <a:pPr algn="ctr"/>
            <a:r>
              <a:rPr lang="en-NL" sz="5143" dirty="0">
                <a:latin typeface="Ubuntu" panose="020B0504030602030204" pitchFamily="34" charset="0"/>
              </a:rPr>
              <a:t>Learn more about</a:t>
            </a:r>
            <a:r>
              <a:rPr lang="en-NL" sz="5143" b="1" dirty="0">
                <a:latin typeface="Ubuntu" panose="020B0504030602030204" pitchFamily="34" charset="0"/>
              </a:rPr>
              <a:t> </a:t>
            </a:r>
          </a:p>
          <a:p>
            <a:pPr algn="ctr"/>
            <a:r>
              <a:rPr lang="en-NL" sz="5143" b="1" dirty="0">
                <a:latin typeface="Ubuntu" panose="020B0504030602030204" pitchFamily="34" charset="0"/>
              </a:rPr>
              <a:t>Evidence Based Management </a:t>
            </a:r>
            <a:r>
              <a:rPr lang="en-NL" sz="5143" dirty="0">
                <a:latin typeface="Ubuntu" panose="020B0504030602030204" pitchFamily="34" charset="0"/>
              </a:rPr>
              <a:t>at</a:t>
            </a:r>
          </a:p>
          <a:p>
            <a:pPr algn="ctr"/>
            <a:r>
              <a:rPr lang="en-NL" sz="5143" dirty="0">
                <a:latin typeface="Ubuntu" panose="020B0504030602030204" pitchFamily="34" charset="0"/>
              </a:rPr>
              <a:t>http://scrum.org/EBM</a:t>
            </a:r>
          </a:p>
        </p:txBody>
      </p:sp>
    </p:spTree>
    <p:extLst>
      <p:ext uri="{BB962C8B-B14F-4D97-AF65-F5344CB8AC3E}">
        <p14:creationId xmlns:p14="http://schemas.microsoft.com/office/powerpoint/2010/main" val="1377554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88015" y="210789"/>
            <a:ext cx="6599544" cy="420572"/>
          </a:xfrm>
          <a:prstGeom prst="rect">
            <a:avLst/>
          </a:prstGeom>
          <a:noFill/>
        </p:spPr>
        <p:txBody>
          <a:bodyPr wrap="square" rtlCol="0">
            <a:spAutoFit/>
          </a:bodyPr>
          <a:lstStyle/>
          <a:p>
            <a:pPr algn="ctr"/>
            <a:r>
              <a:rPr lang="en-NL" sz="2057" b="1" dirty="0">
                <a:latin typeface="Ubuntu" panose="020B0504030602030204" pitchFamily="34" charset="0"/>
              </a:rPr>
              <a:t>EBM Example Key Value Measures cheat sheet</a:t>
            </a:r>
            <a:endParaRPr lang="en-NL" sz="2057"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601208" y="4990585"/>
            <a:ext cx="3918892" cy="208934"/>
          </a:xfrm>
          <a:prstGeom prst="rect">
            <a:avLst/>
          </a:prstGeom>
          <a:noFill/>
        </p:spPr>
        <p:txBody>
          <a:bodyPr wrap="square" rtlCol="0">
            <a:spAutoFit/>
          </a:bodyPr>
          <a:lstStyle/>
          <a:p>
            <a:pPr algn="r"/>
            <a:r>
              <a:rPr lang="en-NL" sz="72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8204" y="651718"/>
            <a:ext cx="2541559" cy="1509051"/>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8203" y="2196901"/>
            <a:ext cx="2541559" cy="1107778"/>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649763" y="652506"/>
            <a:ext cx="2541559" cy="3557332"/>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649759" y="4160839"/>
            <a:ext cx="2541560" cy="921826"/>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191319" y="640121"/>
            <a:ext cx="2433851" cy="2344609"/>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193739" y="2967015"/>
            <a:ext cx="2425624" cy="1658310"/>
          </a:xfrm>
          <a:prstGeom prst="rect">
            <a:avLst/>
          </a:prstGeom>
        </p:spPr>
      </p:pic>
    </p:spTree>
    <p:extLst>
      <p:ext uri="{BB962C8B-B14F-4D97-AF65-F5344CB8AC3E}">
        <p14:creationId xmlns:p14="http://schemas.microsoft.com/office/powerpoint/2010/main" val="2915057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4" y="31874"/>
            <a:ext cx="7775575" cy="5479805"/>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5" name="Rectangle 4">
            <a:extLst>
              <a:ext uri="{FF2B5EF4-FFF2-40B4-BE49-F238E27FC236}">
                <a16:creationId xmlns:a16="http://schemas.microsoft.com/office/drawing/2014/main" id="{1F46A24F-F843-6F43-B798-8E0A66AEBE9A}"/>
              </a:ext>
            </a:extLst>
          </p:cNvPr>
          <p:cNvSpPr/>
          <p:nvPr/>
        </p:nvSpPr>
        <p:spPr>
          <a:xfrm>
            <a:off x="673270" y="679541"/>
            <a:ext cx="6507169" cy="4106310"/>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7" name="TextBox 6">
            <a:extLst>
              <a:ext uri="{FF2B5EF4-FFF2-40B4-BE49-F238E27FC236}">
                <a16:creationId xmlns:a16="http://schemas.microsoft.com/office/drawing/2014/main" id="{DB3D77AE-9792-C547-90E9-C96C9012A78D}"/>
              </a:ext>
            </a:extLst>
          </p:cNvPr>
          <p:cNvSpPr txBox="1"/>
          <p:nvPr/>
        </p:nvSpPr>
        <p:spPr>
          <a:xfrm>
            <a:off x="1187234" y="2052079"/>
            <a:ext cx="5607059" cy="1358705"/>
          </a:xfrm>
          <a:prstGeom prst="rect">
            <a:avLst/>
          </a:prstGeom>
          <a:noFill/>
        </p:spPr>
        <p:txBody>
          <a:bodyPr wrap="square" rtlCol="0">
            <a:spAutoFit/>
          </a:bodyPr>
          <a:lstStyle/>
          <a:p>
            <a:pPr algn="ctr"/>
            <a:r>
              <a:rPr lang="en-NL" sz="8229" dirty="0">
                <a:latin typeface="Marvel" pitchFamily="2" charset="0"/>
              </a:rPr>
              <a:t>UNREALIZED VALUE</a:t>
            </a:r>
          </a:p>
        </p:txBody>
      </p:sp>
      <p:sp>
        <p:nvSpPr>
          <p:cNvPr id="8" name="TextBox 7">
            <a:extLst>
              <a:ext uri="{FF2B5EF4-FFF2-40B4-BE49-F238E27FC236}">
                <a16:creationId xmlns:a16="http://schemas.microsoft.com/office/drawing/2014/main" id="{ED283D89-81C5-A942-931B-F37B88051625}"/>
              </a:ext>
            </a:extLst>
          </p:cNvPr>
          <p:cNvSpPr txBox="1"/>
          <p:nvPr/>
        </p:nvSpPr>
        <p:spPr>
          <a:xfrm>
            <a:off x="1801836" y="3109595"/>
            <a:ext cx="4377851" cy="420769"/>
          </a:xfrm>
          <a:prstGeom prst="rect">
            <a:avLst/>
          </a:prstGeom>
          <a:noFill/>
        </p:spPr>
        <p:txBody>
          <a:bodyPr wrap="none" rtlCol="0">
            <a:spAutoFit/>
          </a:bodyPr>
          <a:lstStyle/>
          <a:p>
            <a:pPr algn="ctr"/>
            <a:r>
              <a:rPr lang="en-GB" sz="1029" dirty="0">
                <a:solidFill>
                  <a:schemeClr val="bg1">
                    <a:lumMod val="50000"/>
                  </a:schemeClr>
                </a:solidFill>
                <a:latin typeface="Ubuntu" panose="020B0504030602030204" pitchFamily="34" charset="0"/>
              </a:rPr>
              <a:t>The potential future value that </a:t>
            </a:r>
            <a:r>
              <a:rPr lang="en-GB" sz="1029" i="1" dirty="0">
                <a:solidFill>
                  <a:schemeClr val="bg1">
                    <a:lumMod val="50000"/>
                  </a:schemeClr>
                </a:solidFill>
                <a:latin typeface="Ubuntu" panose="020B0504030602030204" pitchFamily="34" charset="0"/>
              </a:rPr>
              <a:t>could be</a:t>
            </a:r>
            <a:r>
              <a:rPr lang="en-GB" sz="1029" dirty="0">
                <a:solidFill>
                  <a:schemeClr val="bg1">
                    <a:lumMod val="50000"/>
                  </a:schemeClr>
                </a:solidFill>
                <a:latin typeface="Ubuntu" panose="020B0504030602030204" pitchFamily="34" charset="0"/>
              </a:rPr>
              <a:t> realized </a:t>
            </a:r>
          </a:p>
          <a:p>
            <a:pPr algn="ctr"/>
            <a:r>
              <a:rPr lang="en-GB" sz="1029" dirty="0">
                <a:solidFill>
                  <a:schemeClr val="bg1">
                    <a:lumMod val="50000"/>
                  </a:schemeClr>
                </a:solidFill>
                <a:latin typeface="Ubuntu" panose="020B0504030602030204" pitchFamily="34" charset="0"/>
              </a:rPr>
              <a:t>if the organization met the needs of all potential customers or users</a:t>
            </a:r>
            <a:endParaRPr lang="en-NL" sz="1029" dirty="0">
              <a:solidFill>
                <a:schemeClr val="bg1">
                  <a:lumMod val="50000"/>
                </a:schemeClr>
              </a:solidFill>
              <a:latin typeface="Ubuntu" panose="020B0504030602030204" pitchFamily="34" charset="0"/>
            </a:endParaRPr>
          </a:p>
        </p:txBody>
      </p:sp>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72"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3"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3"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2"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2"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72"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86318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892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3" y="31874"/>
            <a:ext cx="7775575" cy="5479805"/>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Rectangle 6">
            <a:extLst>
              <a:ext uri="{FF2B5EF4-FFF2-40B4-BE49-F238E27FC236}">
                <a16:creationId xmlns:a16="http://schemas.microsoft.com/office/drawing/2014/main" id="{DA842025-A047-8846-9CCB-E08050201251}"/>
              </a:ext>
            </a:extLst>
          </p:cNvPr>
          <p:cNvSpPr/>
          <p:nvPr/>
        </p:nvSpPr>
        <p:spPr>
          <a:xfrm>
            <a:off x="673270" y="679541"/>
            <a:ext cx="6507169" cy="4106310"/>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1084261" y="2052081"/>
            <a:ext cx="5607059" cy="1397509"/>
          </a:xfrm>
          <a:prstGeom prst="rect">
            <a:avLst/>
          </a:prstGeom>
          <a:noFill/>
        </p:spPr>
        <p:txBody>
          <a:bodyPr wrap="square" rtlCol="0">
            <a:spAutoFit/>
          </a:bodyPr>
          <a:lstStyle/>
          <a:p>
            <a:pPr algn="ctr"/>
            <a:r>
              <a:rPr lang="en-NL" sz="8229" dirty="0">
                <a:latin typeface="Marvel" pitchFamily="2" charset="0"/>
              </a:rPr>
              <a:t>TIME TO MARKET</a:t>
            </a:r>
          </a:p>
        </p:txBody>
      </p:sp>
      <p:sp>
        <p:nvSpPr>
          <p:cNvPr id="10" name="TextBox 9">
            <a:extLst>
              <a:ext uri="{FF2B5EF4-FFF2-40B4-BE49-F238E27FC236}">
                <a16:creationId xmlns:a16="http://schemas.microsoft.com/office/drawing/2014/main" id="{3762688F-2496-B440-A225-A32781C801C0}"/>
              </a:ext>
            </a:extLst>
          </p:cNvPr>
          <p:cNvSpPr txBox="1"/>
          <p:nvPr/>
        </p:nvSpPr>
        <p:spPr>
          <a:xfrm>
            <a:off x="1347170" y="3100505"/>
            <a:ext cx="5159374" cy="257870"/>
          </a:xfrm>
          <a:prstGeom prst="rect">
            <a:avLst/>
          </a:prstGeom>
          <a:noFill/>
        </p:spPr>
        <p:txBody>
          <a:bodyPr wrap="none" rtlCol="0">
            <a:spAutoFit/>
          </a:bodyPr>
          <a:lstStyle/>
          <a:p>
            <a:pPr algn="ctr"/>
            <a:r>
              <a:rPr lang="en-GB" sz="1029" dirty="0">
                <a:solidFill>
                  <a:schemeClr val="bg1">
                    <a:lumMod val="50000"/>
                  </a:schemeClr>
                </a:solidFill>
                <a:latin typeface="Ubuntu" panose="020B0504030602030204" pitchFamily="34" charset="0"/>
              </a:rPr>
              <a:t>The organization’s ability to quickly deliver new capabilities, services, or products</a:t>
            </a:r>
            <a:endParaRPr lang="en-NL" sz="1029" dirty="0">
              <a:solidFill>
                <a:schemeClr val="bg1">
                  <a:lumMod val="50000"/>
                </a:schemeClr>
              </a:solidFill>
              <a:latin typeface="Ubuntu" panose="020B0504030602030204" pitchFamily="34" charset="0"/>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7" y="697866"/>
              <a:ext cx="7035" cy="13700"/>
            </p14:xfrm>
          </p:contentPart>
        </mc:Choice>
        <mc:Fallback>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58533" y="688853"/>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A98BCC1F-2516-0641-ACED-473982C4D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7245A372-1A6E-B748-8D2B-273DBD603BC2}"/>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C15B015A-14B7-254B-8260-ECA2B725362D}"/>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Oval 20">
            <a:extLst>
              <a:ext uri="{FF2B5EF4-FFF2-40B4-BE49-F238E27FC236}">
                <a16:creationId xmlns:a16="http://schemas.microsoft.com/office/drawing/2014/main" id="{E5BFBD28-2840-F048-B334-97AD5F8308F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9D730787-7DEA-9F4E-B44A-D157DAD54A64}"/>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ECA91956-9974-F341-8972-1220C4D250F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0233A7C0-8064-F14C-B970-177190F6A48A}"/>
              </a:ext>
            </a:extLst>
          </p:cNvPr>
          <p:cNvSpPr/>
          <p:nvPr/>
        </p:nvSpPr>
        <p:spPr>
          <a:xfrm>
            <a:off x="7552949"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15BB55B-2D0F-984C-B8F6-6220CB2433DB}"/>
              </a:ext>
            </a:extLst>
          </p:cNvPr>
          <p:cNvSpPr/>
          <p:nvPr/>
        </p:nvSpPr>
        <p:spPr>
          <a:xfrm>
            <a:off x="7552949" y="134654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FB3BFDC5-8DCA-1648-A952-401D5F4F1B5B}"/>
              </a:ext>
            </a:extLst>
          </p:cNvPr>
          <p:cNvSpPr/>
          <p:nvPr/>
        </p:nvSpPr>
        <p:spPr>
          <a:xfrm>
            <a:off x="7565542" y="193370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Oval 26">
            <a:extLst>
              <a:ext uri="{FF2B5EF4-FFF2-40B4-BE49-F238E27FC236}">
                <a16:creationId xmlns:a16="http://schemas.microsoft.com/office/drawing/2014/main" id="{BEDF8339-A069-9444-95F6-AC27AB77D2DB}"/>
              </a:ext>
            </a:extLst>
          </p:cNvPr>
          <p:cNvSpPr/>
          <p:nvPr/>
        </p:nvSpPr>
        <p:spPr>
          <a:xfrm>
            <a:off x="7574380"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Oval 27">
            <a:extLst>
              <a:ext uri="{FF2B5EF4-FFF2-40B4-BE49-F238E27FC236}">
                <a16:creationId xmlns:a16="http://schemas.microsoft.com/office/drawing/2014/main" id="{3B416932-3C92-C244-B477-4F0E3EF33021}"/>
              </a:ext>
            </a:extLst>
          </p:cNvPr>
          <p:cNvSpPr/>
          <p:nvPr/>
        </p:nvSpPr>
        <p:spPr>
          <a:xfrm>
            <a:off x="7574379"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AFA26D1F-2D34-8645-8A32-D647AFBDBC8A}"/>
              </a:ext>
            </a:extLst>
          </p:cNvPr>
          <p:cNvSpPr/>
          <p:nvPr/>
        </p:nvSpPr>
        <p:spPr>
          <a:xfrm>
            <a:off x="7574379" y="369517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5093D3F0-E97A-A344-A8BB-BE7CDB2E2253}"/>
              </a:ext>
            </a:extLst>
          </p:cNvPr>
          <p:cNvSpPr/>
          <p:nvPr/>
        </p:nvSpPr>
        <p:spPr>
          <a:xfrm>
            <a:off x="7574379" y="428232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404348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245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4" y="31874"/>
            <a:ext cx="7775575" cy="5479805"/>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ectangle 11">
            <a:extLst>
              <a:ext uri="{FF2B5EF4-FFF2-40B4-BE49-F238E27FC236}">
                <a16:creationId xmlns:a16="http://schemas.microsoft.com/office/drawing/2014/main" id="{5054C59E-773E-0543-8F8A-6757A8E8C125}"/>
              </a:ext>
            </a:extLst>
          </p:cNvPr>
          <p:cNvSpPr/>
          <p:nvPr/>
        </p:nvSpPr>
        <p:spPr>
          <a:xfrm>
            <a:off x="673270" y="679541"/>
            <a:ext cx="6507169" cy="4106310"/>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229">
              <a:solidFill>
                <a:schemeClr val="tx1"/>
              </a:solidFill>
              <a:latin typeface="Marvel" pitchFamily="2" charset="0"/>
            </a:endParaRPr>
          </a:p>
        </p:txBody>
      </p:sp>
      <p:grpSp>
        <p:nvGrpSpPr>
          <p:cNvPr id="3" name="Group 2">
            <a:extLst>
              <a:ext uri="{FF2B5EF4-FFF2-40B4-BE49-F238E27FC236}">
                <a16:creationId xmlns:a16="http://schemas.microsoft.com/office/drawing/2014/main" id="{A4B1E5EE-4214-2641-9792-B49918F1B822}"/>
              </a:ext>
            </a:extLst>
          </p:cNvPr>
          <p:cNvGrpSpPr/>
          <p:nvPr/>
        </p:nvGrpSpPr>
        <p:grpSpPr>
          <a:xfrm>
            <a:off x="688217" y="1522269"/>
            <a:ext cx="6462674" cy="2321643"/>
            <a:chOff x="609598" y="1573774"/>
            <a:chExt cx="6770540" cy="2257179"/>
          </a:xfrm>
        </p:grpSpPr>
        <p:sp>
          <p:nvSpPr>
            <p:cNvPr id="14" name="TextBox 13">
              <a:extLst>
                <a:ext uri="{FF2B5EF4-FFF2-40B4-BE49-F238E27FC236}">
                  <a16:creationId xmlns:a16="http://schemas.microsoft.com/office/drawing/2014/main" id="{89D91C47-04B8-0743-AE33-CB32FB353B50}"/>
                </a:ext>
              </a:extLst>
            </p:cNvPr>
            <p:cNvSpPr txBox="1"/>
            <p:nvPr/>
          </p:nvSpPr>
          <p:spPr>
            <a:xfrm>
              <a:off x="609598" y="1573774"/>
              <a:ext cx="6770540" cy="1358705"/>
            </a:xfrm>
            <a:prstGeom prst="rect">
              <a:avLst/>
            </a:prstGeom>
            <a:noFill/>
          </p:spPr>
          <p:txBody>
            <a:bodyPr wrap="square" rtlCol="0">
              <a:spAutoFit/>
            </a:bodyPr>
            <a:lstStyle/>
            <a:p>
              <a:pPr algn="ctr"/>
              <a:r>
                <a:rPr lang="en-NL" sz="8229" dirty="0">
                  <a:latin typeface="Marvel" pitchFamily="2" charset="0"/>
                </a:rPr>
                <a:t>ABILITY TO </a:t>
              </a:r>
            </a:p>
          </p:txBody>
        </p:sp>
        <p:sp>
          <p:nvSpPr>
            <p:cNvPr id="7" name="TextBox 6">
              <a:extLst>
                <a:ext uri="{FF2B5EF4-FFF2-40B4-BE49-F238E27FC236}">
                  <a16:creationId xmlns:a16="http://schemas.microsoft.com/office/drawing/2014/main" id="{15BBDDCE-EBBD-D74C-937F-BA4A04557A38}"/>
                </a:ext>
              </a:extLst>
            </p:cNvPr>
            <p:cNvSpPr txBox="1"/>
            <p:nvPr/>
          </p:nvSpPr>
          <p:spPr>
            <a:xfrm>
              <a:off x="609598" y="2396953"/>
              <a:ext cx="6770539" cy="1358705"/>
            </a:xfrm>
            <a:prstGeom prst="rect">
              <a:avLst/>
            </a:prstGeom>
            <a:noFill/>
          </p:spPr>
          <p:txBody>
            <a:bodyPr wrap="square" rtlCol="0">
              <a:spAutoFit/>
            </a:bodyPr>
            <a:lstStyle/>
            <a:p>
              <a:pPr algn="ctr"/>
              <a:r>
                <a:rPr lang="en-NL" sz="8229" dirty="0">
                  <a:latin typeface="Marvel" pitchFamily="2" charset="0"/>
                </a:rPr>
                <a:t>INNOVATE</a:t>
              </a:r>
            </a:p>
          </p:txBody>
        </p:sp>
        <p:sp>
          <p:nvSpPr>
            <p:cNvPr id="8" name="TextBox 7">
              <a:extLst>
                <a:ext uri="{FF2B5EF4-FFF2-40B4-BE49-F238E27FC236}">
                  <a16:creationId xmlns:a16="http://schemas.microsoft.com/office/drawing/2014/main" id="{D31B753E-9424-544C-9E20-8CA17090EE73}"/>
                </a:ext>
              </a:extLst>
            </p:cNvPr>
            <p:cNvSpPr txBox="1"/>
            <p:nvPr/>
          </p:nvSpPr>
          <p:spPr>
            <a:xfrm>
              <a:off x="1465756" y="3421867"/>
              <a:ext cx="5073526" cy="409086"/>
            </a:xfrm>
            <a:prstGeom prst="rect">
              <a:avLst/>
            </a:prstGeom>
            <a:noFill/>
          </p:spPr>
          <p:txBody>
            <a:bodyPr wrap="square" rtlCol="0">
              <a:spAutoFit/>
            </a:bodyPr>
            <a:lstStyle/>
            <a:p>
              <a:pPr algn="ctr"/>
              <a:r>
                <a:rPr lang="en-GB" sz="1029" dirty="0">
                  <a:solidFill>
                    <a:schemeClr val="bg1">
                      <a:lumMod val="50000"/>
                    </a:schemeClr>
                  </a:solidFill>
                  <a:latin typeface="Ubuntu" panose="020B0504030602030204" pitchFamily="34" charset="0"/>
                </a:rPr>
                <a:t>The effectiveness of an organization to deliver new capabilities </a:t>
              </a:r>
            </a:p>
            <a:p>
              <a:pPr algn="ctr"/>
              <a:r>
                <a:rPr lang="en-GB" sz="1029" dirty="0">
                  <a:solidFill>
                    <a:schemeClr val="bg1">
                      <a:lumMod val="50000"/>
                    </a:schemeClr>
                  </a:solidFill>
                  <a:latin typeface="Ubuntu" panose="020B0504030602030204" pitchFamily="34" charset="0"/>
                </a:rPr>
                <a:t>that might better meet customer needs</a:t>
              </a:r>
              <a:endParaRPr lang="en-NL" sz="1029" dirty="0">
                <a:solidFill>
                  <a:schemeClr val="bg1">
                    <a:lumMod val="50000"/>
                  </a:schemeClr>
                </a:solidFill>
                <a:latin typeface="Ubuntu" panose="020B0504030602030204" pitchFamily="34" charset="0"/>
              </a:endParaRPr>
            </a:p>
          </p:txBody>
        </p:sp>
      </p:grpSp>
      <p:sp>
        <p:nvSpPr>
          <p:cNvPr id="4" name="Triangle 3">
            <a:extLst>
              <a:ext uri="{FF2B5EF4-FFF2-40B4-BE49-F238E27FC236}">
                <a16:creationId xmlns:a16="http://schemas.microsoft.com/office/drawing/2014/main" id="{31391397-9583-1649-93D1-2E183E99AFBD}"/>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54F6DD97-0D41-C643-8E3E-5ADC3418B8E1}"/>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AF6C5CDF-4B04-AC44-AA28-D34CE05B0F4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6BAB6629-BEA3-0F45-A825-3A147A0E6C5E}"/>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C4817735-F14F-244E-AC4E-3B263439659D}"/>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FE89E9E4-E8C3-984B-B1A5-338667B6F5B8}"/>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30">
            <a:extLst>
              <a:ext uri="{FF2B5EF4-FFF2-40B4-BE49-F238E27FC236}">
                <a16:creationId xmlns:a16="http://schemas.microsoft.com/office/drawing/2014/main" id="{248D87B3-342C-444A-BD91-1636DD89D64F}"/>
              </a:ext>
            </a:extLst>
          </p:cNvPr>
          <p:cNvSpPr/>
          <p:nvPr/>
        </p:nvSpPr>
        <p:spPr>
          <a:xfrm>
            <a:off x="7455761"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Triangle 32">
            <a:extLst>
              <a:ext uri="{FF2B5EF4-FFF2-40B4-BE49-F238E27FC236}">
                <a16:creationId xmlns:a16="http://schemas.microsoft.com/office/drawing/2014/main" id="{F1600DEA-971A-F144-A1D0-6A879217A7C9}"/>
              </a:ext>
            </a:extLst>
          </p:cNvPr>
          <p:cNvSpPr/>
          <p:nvPr/>
        </p:nvSpPr>
        <p:spPr>
          <a:xfrm>
            <a:off x="7440817"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Triangle 34">
            <a:extLst>
              <a:ext uri="{FF2B5EF4-FFF2-40B4-BE49-F238E27FC236}">
                <a16:creationId xmlns:a16="http://schemas.microsoft.com/office/drawing/2014/main" id="{99A096DC-C570-1844-8D1C-ADD73B48A244}"/>
              </a:ext>
            </a:extLst>
          </p:cNvPr>
          <p:cNvSpPr/>
          <p:nvPr/>
        </p:nvSpPr>
        <p:spPr>
          <a:xfrm>
            <a:off x="7455761"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220</TotalTime>
  <Words>638</Words>
  <Application>Microsoft Macintosh PowerPoint</Application>
  <PresentationFormat>Custom</PresentationFormat>
  <Paragraphs>80</Paragraphs>
  <Slides>43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Calibri</vt:lpstr>
      <vt:lpstr>Ubuntu Light</vt:lpstr>
      <vt:lpstr>Arial</vt:lpstr>
      <vt:lpstr>Ubuntu</vt:lpstr>
      <vt:lpstr>Marvel</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Customer Satisfaction</vt:lpstr>
      <vt:lpstr>Defect Trends</vt:lpstr>
      <vt:lpstr>Product  Cost Ratio</vt:lpstr>
      <vt:lpstr>Change  Failure Rate</vt:lpstr>
      <vt:lpstr>Installed  Version Index</vt:lpstr>
      <vt:lpstr>Desired Customer Experience or satisfaction</vt:lpstr>
      <vt:lpstr>Time to remove Impediment</vt:lpstr>
      <vt:lpstr>Build &amp; Integration Frequency</vt:lpstr>
      <vt:lpstr>Time to Pivot</vt:lpstr>
      <vt:lpstr>Production Incident Count</vt:lpstr>
      <vt:lpstr>Release  Stabilization  Period</vt:lpstr>
      <vt:lpstr> Lead Time  for Changes</vt:lpstr>
      <vt:lpstr>Market Share</vt:lpstr>
      <vt:lpstr>Customer  Cycle Time</vt:lpstr>
      <vt:lpstr>Time-to-Learn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261</cp:revision>
  <dcterms:created xsi:type="dcterms:W3CDTF">2020-03-02T18:23:14Z</dcterms:created>
  <dcterms:modified xsi:type="dcterms:W3CDTF">2022-02-09T22:04:56Z</dcterms:modified>
</cp:coreProperties>
</file>